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72" r:id="rId2"/>
  </p:sldMasterIdLst>
  <p:notesMasterIdLst>
    <p:notesMasterId r:id="rId40"/>
  </p:notesMasterIdLst>
  <p:sldIdLst>
    <p:sldId id="256" r:id="rId3"/>
    <p:sldId id="578" r:id="rId4"/>
    <p:sldId id="257" r:id="rId5"/>
    <p:sldId id="261" r:id="rId6"/>
    <p:sldId id="258" r:id="rId7"/>
    <p:sldId id="259" r:id="rId8"/>
    <p:sldId id="553" r:id="rId9"/>
    <p:sldId id="260" r:id="rId10"/>
    <p:sldId id="565" r:id="rId11"/>
    <p:sldId id="554" r:id="rId12"/>
    <p:sldId id="572" r:id="rId13"/>
    <p:sldId id="263" r:id="rId14"/>
    <p:sldId id="465" r:id="rId15"/>
    <p:sldId id="264" r:id="rId16"/>
    <p:sldId id="557" r:id="rId17"/>
    <p:sldId id="556" r:id="rId18"/>
    <p:sldId id="581" r:id="rId19"/>
    <p:sldId id="583" r:id="rId20"/>
    <p:sldId id="569" r:id="rId21"/>
    <p:sldId id="570" r:id="rId22"/>
    <p:sldId id="571" r:id="rId23"/>
    <p:sldId id="573" r:id="rId24"/>
    <p:sldId id="579" r:id="rId25"/>
    <p:sldId id="271" r:id="rId26"/>
    <p:sldId id="265" r:id="rId27"/>
    <p:sldId id="555" r:id="rId28"/>
    <p:sldId id="267" r:id="rId29"/>
    <p:sldId id="268" r:id="rId30"/>
    <p:sldId id="584" r:id="rId31"/>
    <p:sldId id="580" r:id="rId32"/>
    <p:sldId id="560" r:id="rId33"/>
    <p:sldId id="566" r:id="rId34"/>
    <p:sldId id="568" r:id="rId35"/>
    <p:sldId id="274" r:id="rId36"/>
    <p:sldId id="275" r:id="rId37"/>
    <p:sldId id="283" r:id="rId38"/>
    <p:sldId id="277" r:id="rId3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1" roundtripDataSignature="AMtx7mi0vJPIZS3IMiOrf8JDHegZx5WZw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7421AB-2A86-4570-9338-D69975B02873}" v="3299" dt="2020-04-15T16:27:41.945"/>
  </p1510:revLst>
</p1510:revInfo>
</file>

<file path=ppt/tableStyles.xml><?xml version="1.0" encoding="utf-8"?>
<a:tblStyleLst xmlns:a="http://schemas.openxmlformats.org/drawingml/2006/main" def="{1E8AACF5-85CE-41FF-80C9-36BAE3D9AAAA}">
  <a:tblStyle styleId="{1E8AACF5-85CE-41FF-80C9-36BAE3D9AAAA}"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391" autoAdjust="0"/>
  </p:normalViewPr>
  <p:slideViewPr>
    <p:cSldViewPr snapToGrid="0">
      <p:cViewPr varScale="1">
        <p:scale>
          <a:sx n="98" d="100"/>
          <a:sy n="98" d="100"/>
        </p:scale>
        <p:origin x="276" y="90"/>
      </p:cViewPr>
      <p:guideLst/>
    </p:cSldViewPr>
  </p:slideViewPr>
  <p:outlineViewPr>
    <p:cViewPr>
      <p:scale>
        <a:sx n="33" d="100"/>
        <a:sy n="33" d="100"/>
      </p:scale>
      <p:origin x="0" y="-3312"/>
    </p:cViewPr>
  </p:outlineViewPr>
  <p:notesTextViewPr>
    <p:cViewPr>
      <p:scale>
        <a:sx n="1" d="1"/>
        <a:sy n="1" d="1"/>
      </p:scale>
      <p:origin x="0" y="0"/>
    </p:cViewPr>
  </p:notesTextViewPr>
  <p:sorterViewPr>
    <p:cViewPr>
      <p:scale>
        <a:sx n="100" d="100"/>
        <a:sy n="100" d="100"/>
      </p:scale>
      <p:origin x="0" y="-1139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sie Wise" userId="148f14b7c5039655" providerId="LiveId" clId="{3C7421AB-2A86-4570-9338-D69975B02873}"/>
    <pc:docChg chg="custSel addSld delSld modSld sldOrd modShowInfo">
      <pc:chgData name="Casie Wise" userId="148f14b7c5039655" providerId="LiveId" clId="{3C7421AB-2A86-4570-9338-D69975B02873}" dt="2020-04-15T16:27:41.945" v="4142"/>
      <pc:docMkLst>
        <pc:docMk/>
      </pc:docMkLst>
      <pc:sldChg chg="modSp">
        <pc:chgData name="Casie Wise" userId="148f14b7c5039655" providerId="LiveId" clId="{3C7421AB-2A86-4570-9338-D69975B02873}" dt="2020-04-15T15:01:10.385" v="2393" actId="207"/>
        <pc:sldMkLst>
          <pc:docMk/>
          <pc:sldMk cId="0" sldId="258"/>
        </pc:sldMkLst>
        <pc:spChg chg="mod">
          <ac:chgData name="Casie Wise" userId="148f14b7c5039655" providerId="LiveId" clId="{3C7421AB-2A86-4570-9338-D69975B02873}" dt="2020-04-15T15:01:10.385" v="2393" actId="207"/>
          <ac:spMkLst>
            <pc:docMk/>
            <pc:sldMk cId="0" sldId="258"/>
            <ac:spMk id="275" creationId="{00000000-0000-0000-0000-000000000000}"/>
          </ac:spMkLst>
        </pc:spChg>
      </pc:sldChg>
      <pc:sldChg chg="ord">
        <pc:chgData name="Casie Wise" userId="148f14b7c5039655" providerId="LiveId" clId="{3C7421AB-2A86-4570-9338-D69975B02873}" dt="2020-04-15T16:23:49.557" v="4125"/>
        <pc:sldMkLst>
          <pc:docMk/>
          <pc:sldMk cId="0" sldId="263"/>
        </pc:sldMkLst>
      </pc:sldChg>
      <pc:sldChg chg="addSp modSp">
        <pc:chgData name="Casie Wise" userId="148f14b7c5039655" providerId="LiveId" clId="{3C7421AB-2A86-4570-9338-D69975B02873}" dt="2020-04-15T16:02:02.261" v="3691" actId="1076"/>
        <pc:sldMkLst>
          <pc:docMk/>
          <pc:sldMk cId="0" sldId="265"/>
        </pc:sldMkLst>
        <pc:spChg chg="mod">
          <ac:chgData name="Casie Wise" userId="148f14b7c5039655" providerId="LiveId" clId="{3C7421AB-2A86-4570-9338-D69975B02873}" dt="2020-04-15T16:01:02.517" v="3650" actId="20577"/>
          <ac:spMkLst>
            <pc:docMk/>
            <pc:sldMk cId="0" sldId="265"/>
            <ac:spMk id="18" creationId="{46DAA595-E73B-4EC3-B4E4-315D8EAD0E88}"/>
          </ac:spMkLst>
        </pc:spChg>
        <pc:spChg chg="mod">
          <ac:chgData name="Casie Wise" userId="148f14b7c5039655" providerId="LiveId" clId="{3C7421AB-2A86-4570-9338-D69975B02873}" dt="2020-04-15T16:01:46.851" v="3688" actId="207"/>
          <ac:spMkLst>
            <pc:docMk/>
            <pc:sldMk cId="0" sldId="265"/>
            <ac:spMk id="392" creationId="{00000000-0000-0000-0000-000000000000}"/>
          </ac:spMkLst>
        </pc:spChg>
        <pc:grpChg chg="add mod">
          <ac:chgData name="Casie Wise" userId="148f14b7c5039655" providerId="LiveId" clId="{3C7421AB-2A86-4570-9338-D69975B02873}" dt="2020-04-15T16:02:02.261" v="3691" actId="1076"/>
          <ac:grpSpMkLst>
            <pc:docMk/>
            <pc:sldMk cId="0" sldId="265"/>
            <ac:grpSpMk id="16" creationId="{2C479CC8-F101-43A2-AB93-421F7D581B73}"/>
          </ac:grpSpMkLst>
        </pc:grpChg>
        <pc:grpChg chg="mod">
          <ac:chgData name="Casie Wise" userId="148f14b7c5039655" providerId="LiveId" clId="{3C7421AB-2A86-4570-9338-D69975B02873}" dt="2020-04-15T16:01:56.017" v="3689" actId="1076"/>
          <ac:grpSpMkLst>
            <pc:docMk/>
            <pc:sldMk cId="0" sldId="265"/>
            <ac:grpSpMk id="396" creationId="{00000000-0000-0000-0000-000000000000}"/>
          </ac:grpSpMkLst>
        </pc:grpChg>
        <pc:grpChg chg="mod">
          <ac:chgData name="Casie Wise" userId="148f14b7c5039655" providerId="LiveId" clId="{3C7421AB-2A86-4570-9338-D69975B02873}" dt="2020-04-15T16:01:59.077" v="3690" actId="1076"/>
          <ac:grpSpMkLst>
            <pc:docMk/>
            <pc:sldMk cId="0" sldId="265"/>
            <ac:grpSpMk id="399" creationId="{00000000-0000-0000-0000-000000000000}"/>
          </ac:grpSpMkLst>
        </pc:grpChg>
      </pc:sldChg>
      <pc:sldChg chg="addSp delSp modSp">
        <pc:chgData name="Casie Wise" userId="148f14b7c5039655" providerId="LiveId" clId="{3C7421AB-2A86-4570-9338-D69975B02873}" dt="2020-04-15T16:13:14.633" v="3905" actId="1076"/>
        <pc:sldMkLst>
          <pc:docMk/>
          <pc:sldMk cId="0" sldId="268"/>
        </pc:sldMkLst>
        <pc:picChg chg="del">
          <ac:chgData name="Casie Wise" userId="148f14b7c5039655" providerId="LiveId" clId="{3C7421AB-2A86-4570-9338-D69975B02873}" dt="2020-04-15T16:12:07.707" v="3888" actId="478"/>
          <ac:picMkLst>
            <pc:docMk/>
            <pc:sldMk cId="0" sldId="268"/>
            <ac:picMk id="2" creationId="{44E97D74-ECCC-4443-AC30-9F9E279F08D7}"/>
          </ac:picMkLst>
        </pc:picChg>
        <pc:picChg chg="add mod">
          <ac:chgData name="Casie Wise" userId="148f14b7c5039655" providerId="LiveId" clId="{3C7421AB-2A86-4570-9338-D69975B02873}" dt="2020-04-15T16:13:14.633" v="3905" actId="1076"/>
          <ac:picMkLst>
            <pc:docMk/>
            <pc:sldMk cId="0" sldId="268"/>
            <ac:picMk id="8" creationId="{81F7E477-532D-4E28-B5D8-85E530D10672}"/>
          </ac:picMkLst>
        </pc:picChg>
      </pc:sldChg>
      <pc:sldChg chg="modSp del">
        <pc:chgData name="Casie Wise" userId="148f14b7c5039655" providerId="LiveId" clId="{3C7421AB-2A86-4570-9338-D69975B02873}" dt="2020-04-15T14:40:17.167" v="1689" actId="2696"/>
        <pc:sldMkLst>
          <pc:docMk/>
          <pc:sldMk cId="0" sldId="269"/>
        </pc:sldMkLst>
        <pc:spChg chg="mod">
          <ac:chgData name="Casie Wise" userId="148f14b7c5039655" providerId="LiveId" clId="{3C7421AB-2A86-4570-9338-D69975B02873}" dt="2020-04-15T14:40:08.934" v="1688" actId="6549"/>
          <ac:spMkLst>
            <pc:docMk/>
            <pc:sldMk cId="0" sldId="269"/>
            <ac:spMk id="475" creationId="{00000000-0000-0000-0000-000000000000}"/>
          </ac:spMkLst>
        </pc:spChg>
      </pc:sldChg>
      <pc:sldChg chg="modSp del ord">
        <pc:chgData name="Casie Wise" userId="148f14b7c5039655" providerId="LiveId" clId="{3C7421AB-2A86-4570-9338-D69975B02873}" dt="2020-04-15T16:22:02.546" v="4121" actId="2696"/>
        <pc:sldMkLst>
          <pc:docMk/>
          <pc:sldMk cId="0" sldId="270"/>
        </pc:sldMkLst>
        <pc:spChg chg="mod">
          <ac:chgData name="Casie Wise" userId="148f14b7c5039655" providerId="LiveId" clId="{3C7421AB-2A86-4570-9338-D69975B02873}" dt="2020-04-15T14:41:15.380" v="1750" actId="20577"/>
          <ac:spMkLst>
            <pc:docMk/>
            <pc:sldMk cId="0" sldId="270"/>
            <ac:spMk id="485" creationId="{00000000-0000-0000-0000-000000000000}"/>
          </ac:spMkLst>
        </pc:spChg>
        <pc:graphicFrameChg chg="mod">
          <ac:chgData name="Casie Wise" userId="148f14b7c5039655" providerId="LiveId" clId="{3C7421AB-2A86-4570-9338-D69975B02873}" dt="2020-04-15T14:41:56.878" v="1852" actId="20577"/>
          <ac:graphicFrameMkLst>
            <pc:docMk/>
            <pc:sldMk cId="0" sldId="270"/>
            <ac:graphicFrameMk id="488" creationId="{00000000-0000-0000-0000-000000000000}"/>
          </ac:graphicFrameMkLst>
        </pc:graphicFrameChg>
      </pc:sldChg>
      <pc:sldChg chg="addSp delSp modSp ord">
        <pc:chgData name="Casie Wise" userId="148f14b7c5039655" providerId="LiveId" clId="{3C7421AB-2A86-4570-9338-D69975B02873}" dt="2020-04-15T16:27:41.945" v="4142"/>
        <pc:sldMkLst>
          <pc:docMk/>
          <pc:sldMk cId="0" sldId="271"/>
        </pc:sldMkLst>
        <pc:spChg chg="add mod ord">
          <ac:chgData name="Casie Wise" userId="148f14b7c5039655" providerId="LiveId" clId="{3C7421AB-2A86-4570-9338-D69975B02873}" dt="2020-04-15T13:29:28.365" v="1147" actId="6549"/>
          <ac:spMkLst>
            <pc:docMk/>
            <pc:sldMk cId="0" sldId="271"/>
            <ac:spMk id="2" creationId="{0FD2E123-F241-433D-8A8C-AF75FF589F1E}"/>
          </ac:spMkLst>
        </pc:spChg>
        <pc:spChg chg="add mod">
          <ac:chgData name="Casie Wise" userId="148f14b7c5039655" providerId="LiveId" clId="{3C7421AB-2A86-4570-9338-D69975B02873}" dt="2020-04-15T13:29:09.717" v="1142" actId="14100"/>
          <ac:spMkLst>
            <pc:docMk/>
            <pc:sldMk cId="0" sldId="271"/>
            <ac:spMk id="3" creationId="{5811B10E-63F1-4E31-9DE1-6D26154946BC}"/>
          </ac:spMkLst>
        </pc:spChg>
        <pc:spChg chg="add mod">
          <ac:chgData name="Casie Wise" userId="148f14b7c5039655" providerId="LiveId" clId="{3C7421AB-2A86-4570-9338-D69975B02873}" dt="2020-04-15T13:45:13.986" v="1539" actId="313"/>
          <ac:spMkLst>
            <pc:docMk/>
            <pc:sldMk cId="0" sldId="271"/>
            <ac:spMk id="15" creationId="{210331B1-B459-4F9F-8279-9B66B7293862}"/>
          </ac:spMkLst>
        </pc:spChg>
        <pc:spChg chg="mod">
          <ac:chgData name="Casie Wise" userId="148f14b7c5039655" providerId="LiveId" clId="{3C7421AB-2A86-4570-9338-D69975B02873}" dt="2020-04-15T13:28:34.588" v="1122" actId="1076"/>
          <ac:spMkLst>
            <pc:docMk/>
            <pc:sldMk cId="0" sldId="271"/>
            <ac:spMk id="494" creationId="{00000000-0000-0000-0000-000000000000}"/>
          </ac:spMkLst>
        </pc:spChg>
        <pc:spChg chg="mod ord">
          <ac:chgData name="Casie Wise" userId="148f14b7c5039655" providerId="LiveId" clId="{3C7421AB-2A86-4570-9338-D69975B02873}" dt="2020-04-15T13:28:22.287" v="1119" actId="1076"/>
          <ac:spMkLst>
            <pc:docMk/>
            <pc:sldMk cId="0" sldId="271"/>
            <ac:spMk id="495" creationId="{00000000-0000-0000-0000-000000000000}"/>
          </ac:spMkLst>
        </pc:spChg>
        <pc:spChg chg="mod">
          <ac:chgData name="Casie Wise" userId="148f14b7c5039655" providerId="LiveId" clId="{3C7421AB-2A86-4570-9338-D69975B02873}" dt="2020-04-15T13:27:13.794" v="1010" actId="14100"/>
          <ac:spMkLst>
            <pc:docMk/>
            <pc:sldMk cId="0" sldId="271"/>
            <ac:spMk id="496" creationId="{00000000-0000-0000-0000-000000000000}"/>
          </ac:spMkLst>
        </pc:spChg>
        <pc:spChg chg="mod">
          <ac:chgData name="Casie Wise" userId="148f14b7c5039655" providerId="LiveId" clId="{3C7421AB-2A86-4570-9338-D69975B02873}" dt="2020-04-15T13:27:11.289" v="1009" actId="14100"/>
          <ac:spMkLst>
            <pc:docMk/>
            <pc:sldMk cId="0" sldId="271"/>
            <ac:spMk id="497" creationId="{00000000-0000-0000-0000-000000000000}"/>
          </ac:spMkLst>
        </pc:spChg>
        <pc:spChg chg="mod">
          <ac:chgData name="Casie Wise" userId="148f14b7c5039655" providerId="LiveId" clId="{3C7421AB-2A86-4570-9338-D69975B02873}" dt="2020-04-15T13:44:20.799" v="1481" actId="1076"/>
          <ac:spMkLst>
            <pc:docMk/>
            <pc:sldMk cId="0" sldId="271"/>
            <ac:spMk id="498" creationId="{00000000-0000-0000-0000-000000000000}"/>
          </ac:spMkLst>
        </pc:spChg>
        <pc:spChg chg="mod">
          <ac:chgData name="Casie Wise" userId="148f14b7c5039655" providerId="LiveId" clId="{3C7421AB-2A86-4570-9338-D69975B02873}" dt="2020-04-15T13:28:07.632" v="1075" actId="14100"/>
          <ac:spMkLst>
            <pc:docMk/>
            <pc:sldMk cId="0" sldId="271"/>
            <ac:spMk id="502" creationId="{00000000-0000-0000-0000-000000000000}"/>
          </ac:spMkLst>
        </pc:spChg>
        <pc:spChg chg="mod ord">
          <ac:chgData name="Casie Wise" userId="148f14b7c5039655" providerId="LiveId" clId="{3C7421AB-2A86-4570-9338-D69975B02873}" dt="2020-04-15T13:28:30.412" v="1121" actId="1076"/>
          <ac:spMkLst>
            <pc:docMk/>
            <pc:sldMk cId="0" sldId="271"/>
            <ac:spMk id="503" creationId="{00000000-0000-0000-0000-000000000000}"/>
          </ac:spMkLst>
        </pc:spChg>
        <pc:picChg chg="del mod">
          <ac:chgData name="Casie Wise" userId="148f14b7c5039655" providerId="LiveId" clId="{3C7421AB-2A86-4570-9338-D69975B02873}" dt="2020-04-15T13:27:07.164" v="1008" actId="478"/>
          <ac:picMkLst>
            <pc:docMk/>
            <pc:sldMk cId="0" sldId="271"/>
            <ac:picMk id="504" creationId="{00000000-0000-0000-0000-000000000000}"/>
          </ac:picMkLst>
        </pc:picChg>
      </pc:sldChg>
      <pc:sldChg chg="addSp delSp modSp">
        <pc:chgData name="Casie Wise" userId="148f14b7c5039655" providerId="LiveId" clId="{3C7421AB-2A86-4570-9338-D69975B02873}" dt="2020-04-15T16:21:42.387" v="4120" actId="20577"/>
        <pc:sldMkLst>
          <pc:docMk/>
          <pc:sldMk cId="0" sldId="275"/>
        </pc:sldMkLst>
        <pc:spChg chg="add mod">
          <ac:chgData name="Casie Wise" userId="148f14b7c5039655" providerId="LiveId" clId="{3C7421AB-2A86-4570-9338-D69975B02873}" dt="2020-04-15T16:21:42.387" v="4120" actId="20577"/>
          <ac:spMkLst>
            <pc:docMk/>
            <pc:sldMk cId="0" sldId="275"/>
            <ac:spMk id="4" creationId="{FDB5824F-27E7-4ED4-8139-BE86EB30758D}"/>
          </ac:spMkLst>
        </pc:spChg>
        <pc:spChg chg="mod">
          <ac:chgData name="Casie Wise" userId="148f14b7c5039655" providerId="LiveId" clId="{3C7421AB-2A86-4570-9338-D69975B02873}" dt="2020-04-15T16:17:54.376" v="4065" actId="20577"/>
          <ac:spMkLst>
            <pc:docMk/>
            <pc:sldMk cId="0" sldId="275"/>
            <ac:spMk id="547" creationId="{00000000-0000-0000-0000-000000000000}"/>
          </ac:spMkLst>
        </pc:spChg>
        <pc:spChg chg="mod">
          <ac:chgData name="Casie Wise" userId="148f14b7c5039655" providerId="LiveId" clId="{3C7421AB-2A86-4570-9338-D69975B02873}" dt="2020-04-15T16:17:43.811" v="4047" actId="207"/>
          <ac:spMkLst>
            <pc:docMk/>
            <pc:sldMk cId="0" sldId="275"/>
            <ac:spMk id="549" creationId="{00000000-0000-0000-0000-000000000000}"/>
          </ac:spMkLst>
        </pc:spChg>
        <pc:spChg chg="del mod">
          <ac:chgData name="Casie Wise" userId="148f14b7c5039655" providerId="LiveId" clId="{3C7421AB-2A86-4570-9338-D69975B02873}" dt="2020-04-15T16:16:57.532" v="3989" actId="478"/>
          <ac:spMkLst>
            <pc:docMk/>
            <pc:sldMk cId="0" sldId="275"/>
            <ac:spMk id="550" creationId="{00000000-0000-0000-0000-000000000000}"/>
          </ac:spMkLst>
        </pc:spChg>
        <pc:spChg chg="del">
          <ac:chgData name="Casie Wise" userId="148f14b7c5039655" providerId="LiveId" clId="{3C7421AB-2A86-4570-9338-D69975B02873}" dt="2020-04-15T16:17:00.199" v="3991" actId="478"/>
          <ac:spMkLst>
            <pc:docMk/>
            <pc:sldMk cId="0" sldId="275"/>
            <ac:spMk id="551" creationId="{00000000-0000-0000-0000-000000000000}"/>
          </ac:spMkLst>
        </pc:spChg>
        <pc:spChg chg="del">
          <ac:chgData name="Casie Wise" userId="148f14b7c5039655" providerId="LiveId" clId="{3C7421AB-2A86-4570-9338-D69975B02873}" dt="2020-04-15T16:16:58.803" v="3990" actId="478"/>
          <ac:spMkLst>
            <pc:docMk/>
            <pc:sldMk cId="0" sldId="275"/>
            <ac:spMk id="552" creationId="{00000000-0000-0000-0000-000000000000}"/>
          </ac:spMkLst>
        </pc:spChg>
        <pc:spChg chg="mod">
          <ac:chgData name="Casie Wise" userId="148f14b7c5039655" providerId="LiveId" clId="{3C7421AB-2A86-4570-9338-D69975B02873}" dt="2020-04-15T16:18:32.661" v="4074" actId="20577"/>
          <ac:spMkLst>
            <pc:docMk/>
            <pc:sldMk cId="0" sldId="275"/>
            <ac:spMk id="553" creationId="{00000000-0000-0000-0000-000000000000}"/>
          </ac:spMkLst>
        </pc:spChg>
        <pc:picChg chg="add mod">
          <ac:chgData name="Casie Wise" userId="148f14b7c5039655" providerId="LiveId" clId="{3C7421AB-2A86-4570-9338-D69975B02873}" dt="2020-04-15T16:19:51.060" v="4086" actId="1076"/>
          <ac:picMkLst>
            <pc:docMk/>
            <pc:sldMk cId="0" sldId="275"/>
            <ac:picMk id="2" creationId="{E98C6255-CAA2-4233-814E-0002CDC850B1}"/>
          </ac:picMkLst>
        </pc:picChg>
        <pc:picChg chg="add del mod">
          <ac:chgData name="Casie Wise" userId="148f14b7c5039655" providerId="LiveId" clId="{3C7421AB-2A86-4570-9338-D69975B02873}" dt="2020-04-15T16:20:02.525" v="4087" actId="478"/>
          <ac:picMkLst>
            <pc:docMk/>
            <pc:sldMk cId="0" sldId="275"/>
            <ac:picMk id="3" creationId="{FA248466-BEDC-4A16-B8E8-A437BC0EE7F2}"/>
          </ac:picMkLst>
        </pc:picChg>
        <pc:picChg chg="del">
          <ac:chgData name="Casie Wise" userId="148f14b7c5039655" providerId="LiveId" clId="{3C7421AB-2A86-4570-9338-D69975B02873}" dt="2020-04-15T16:18:44.896" v="4077" actId="478"/>
          <ac:picMkLst>
            <pc:docMk/>
            <pc:sldMk cId="0" sldId="275"/>
            <ac:picMk id="555" creationId="{00000000-0000-0000-0000-000000000000}"/>
          </ac:picMkLst>
        </pc:picChg>
      </pc:sldChg>
      <pc:sldChg chg="modSp del ord">
        <pc:chgData name="Casie Wise" userId="148f14b7c5039655" providerId="LiveId" clId="{3C7421AB-2A86-4570-9338-D69975B02873}" dt="2020-04-15T16:18:02.771" v="4066" actId="2696"/>
        <pc:sldMkLst>
          <pc:docMk/>
          <pc:sldMk cId="0" sldId="276"/>
        </pc:sldMkLst>
        <pc:spChg chg="mod">
          <ac:chgData name="Casie Wise" userId="148f14b7c5039655" providerId="LiveId" clId="{3C7421AB-2A86-4570-9338-D69975B02873}" dt="2020-04-15T14:44:03.402" v="2010" actId="20577"/>
          <ac:spMkLst>
            <pc:docMk/>
            <pc:sldMk cId="0" sldId="276"/>
            <ac:spMk id="561" creationId="{00000000-0000-0000-0000-000000000000}"/>
          </ac:spMkLst>
        </pc:spChg>
        <pc:spChg chg="mod">
          <ac:chgData name="Casie Wise" userId="148f14b7c5039655" providerId="LiveId" clId="{3C7421AB-2A86-4570-9338-D69975B02873}" dt="2020-04-15T14:43:39.810" v="2007" actId="20577"/>
          <ac:spMkLst>
            <pc:docMk/>
            <pc:sldMk cId="0" sldId="276"/>
            <ac:spMk id="563" creationId="{00000000-0000-0000-0000-000000000000}"/>
          </ac:spMkLst>
        </pc:spChg>
      </pc:sldChg>
      <pc:sldChg chg="del">
        <pc:chgData name="Casie Wise" userId="148f14b7c5039655" providerId="LiveId" clId="{3C7421AB-2A86-4570-9338-D69975B02873}" dt="2020-04-15T15:01:00.832" v="2392" actId="2696"/>
        <pc:sldMkLst>
          <pc:docMk/>
          <pc:sldMk cId="126037830" sldId="278"/>
        </pc:sldMkLst>
      </pc:sldChg>
      <pc:sldChg chg="addSp delSp modSp ord">
        <pc:chgData name="Casie Wise" userId="148f14b7c5039655" providerId="LiveId" clId="{3C7421AB-2A86-4570-9338-D69975B02873}" dt="2020-04-15T16:23:31.291" v="4124"/>
        <pc:sldMkLst>
          <pc:docMk/>
          <pc:sldMk cId="3248238668" sldId="465"/>
        </pc:sldMkLst>
        <pc:spChg chg="add del mod">
          <ac:chgData name="Casie Wise" userId="148f14b7c5039655" providerId="LiveId" clId="{3C7421AB-2A86-4570-9338-D69975B02873}" dt="2020-04-15T15:30:51.907" v="2766" actId="478"/>
          <ac:spMkLst>
            <pc:docMk/>
            <pc:sldMk cId="3248238668" sldId="465"/>
            <ac:spMk id="5" creationId="{3730BE60-48E5-40CF-B39C-595A2A30399E}"/>
          </ac:spMkLst>
        </pc:spChg>
        <pc:spChg chg="del">
          <ac:chgData name="Casie Wise" userId="148f14b7c5039655" providerId="LiveId" clId="{3C7421AB-2A86-4570-9338-D69975B02873}" dt="2020-04-15T15:30:54.339" v="2767" actId="478"/>
          <ac:spMkLst>
            <pc:docMk/>
            <pc:sldMk cId="3248238668" sldId="465"/>
            <ac:spMk id="410" creationId="{00000000-0000-0000-0000-000000000000}"/>
          </ac:spMkLst>
        </pc:spChg>
      </pc:sldChg>
      <pc:sldChg chg="modSp modNotes">
        <pc:chgData name="Casie Wise" userId="148f14b7c5039655" providerId="LiveId" clId="{3C7421AB-2A86-4570-9338-D69975B02873}" dt="2020-04-15T14:22:32.412" v="1610"/>
        <pc:sldMkLst>
          <pc:docMk/>
          <pc:sldMk cId="0" sldId="554"/>
        </pc:sldMkLst>
        <pc:picChg chg="mod">
          <ac:chgData name="Casie Wise" userId="148f14b7c5039655" providerId="LiveId" clId="{3C7421AB-2A86-4570-9338-D69975B02873}" dt="2020-04-15T14:22:30.500" v="1609" actId="166"/>
          <ac:picMkLst>
            <pc:docMk/>
            <pc:sldMk cId="0" sldId="554"/>
            <ac:picMk id="33803" creationId="{00000000-0000-0000-0000-000000000000}"/>
          </ac:picMkLst>
        </pc:picChg>
      </pc:sldChg>
      <pc:sldChg chg="modSp ord">
        <pc:chgData name="Casie Wise" userId="148f14b7c5039655" providerId="LiveId" clId="{3C7421AB-2A86-4570-9338-D69975B02873}" dt="2020-04-15T16:24:03.861" v="4126"/>
        <pc:sldMkLst>
          <pc:docMk/>
          <pc:sldMk cId="3383172980" sldId="557"/>
        </pc:sldMkLst>
        <pc:spChg chg="mod">
          <ac:chgData name="Casie Wise" userId="148f14b7c5039655" providerId="LiveId" clId="{3C7421AB-2A86-4570-9338-D69975B02873}" dt="2020-04-15T15:31:48.236" v="2809" actId="6549"/>
          <ac:spMkLst>
            <pc:docMk/>
            <pc:sldMk cId="3383172980" sldId="557"/>
            <ac:spMk id="348" creationId="{00000000-0000-0000-0000-000000000000}"/>
          </ac:spMkLst>
        </pc:spChg>
      </pc:sldChg>
      <pc:sldChg chg="delSp modSp del">
        <pc:chgData name="Casie Wise" userId="148f14b7c5039655" providerId="LiveId" clId="{3C7421AB-2A86-4570-9338-D69975B02873}" dt="2020-04-15T16:13:22.222" v="3908" actId="2696"/>
        <pc:sldMkLst>
          <pc:docMk/>
          <pc:sldMk cId="2396562401" sldId="558"/>
        </pc:sldMkLst>
        <pc:spChg chg="mod">
          <ac:chgData name="Casie Wise" userId="148f14b7c5039655" providerId="LiveId" clId="{3C7421AB-2A86-4570-9338-D69975B02873}" dt="2020-04-15T16:13:19.129" v="3907" actId="6549"/>
          <ac:spMkLst>
            <pc:docMk/>
            <pc:sldMk cId="2396562401" sldId="558"/>
            <ac:spMk id="465" creationId="{00000000-0000-0000-0000-000000000000}"/>
          </ac:spMkLst>
        </pc:spChg>
        <pc:picChg chg="del">
          <ac:chgData name="Casie Wise" userId="148f14b7c5039655" providerId="LiveId" clId="{3C7421AB-2A86-4570-9338-D69975B02873}" dt="2020-04-15T16:13:17.336" v="3906" actId="478"/>
          <ac:picMkLst>
            <pc:docMk/>
            <pc:sldMk cId="2396562401" sldId="558"/>
            <ac:picMk id="3" creationId="{1377193A-4970-4B10-A64F-95EF3E568FFB}"/>
          </ac:picMkLst>
        </pc:picChg>
      </pc:sldChg>
      <pc:sldChg chg="del">
        <pc:chgData name="Casie Wise" userId="148f14b7c5039655" providerId="LiveId" clId="{3C7421AB-2A86-4570-9338-D69975B02873}" dt="2020-04-15T16:13:27.805" v="3909" actId="2696"/>
        <pc:sldMkLst>
          <pc:docMk/>
          <pc:sldMk cId="2134473346" sldId="559"/>
        </pc:sldMkLst>
      </pc:sldChg>
      <pc:sldChg chg="modSp">
        <pc:chgData name="Casie Wise" userId="148f14b7c5039655" providerId="LiveId" clId="{3C7421AB-2A86-4570-9338-D69975B02873}" dt="2020-04-15T14:36:28.306" v="1632"/>
        <pc:sldMkLst>
          <pc:docMk/>
          <pc:sldMk cId="166208489" sldId="560"/>
        </pc:sldMkLst>
        <pc:spChg chg="mod">
          <ac:chgData name="Casie Wise" userId="148f14b7c5039655" providerId="LiveId" clId="{3C7421AB-2A86-4570-9338-D69975B02873}" dt="2020-04-15T14:36:28.306" v="1632"/>
          <ac:spMkLst>
            <pc:docMk/>
            <pc:sldMk cId="166208489" sldId="560"/>
            <ac:spMk id="465" creationId="{00000000-0000-0000-0000-000000000000}"/>
          </ac:spMkLst>
        </pc:spChg>
      </pc:sldChg>
      <pc:sldChg chg="del">
        <pc:chgData name="Casie Wise" userId="148f14b7c5039655" providerId="LiveId" clId="{3C7421AB-2A86-4570-9338-D69975B02873}" dt="2020-04-15T13:37:02.400" v="1455" actId="47"/>
        <pc:sldMkLst>
          <pc:docMk/>
          <pc:sldMk cId="2973188511" sldId="563"/>
        </pc:sldMkLst>
      </pc:sldChg>
      <pc:sldChg chg="modSp del">
        <pc:chgData name="Casie Wise" userId="148f14b7c5039655" providerId="LiveId" clId="{3C7421AB-2A86-4570-9338-D69975B02873}" dt="2020-04-15T15:54:51.985" v="3369" actId="2696"/>
        <pc:sldMkLst>
          <pc:docMk/>
          <pc:sldMk cId="1727256062" sldId="564"/>
        </pc:sldMkLst>
        <pc:spChg chg="mod">
          <ac:chgData name="Casie Wise" userId="148f14b7c5039655" providerId="LiveId" clId="{3C7421AB-2A86-4570-9338-D69975B02873}" dt="2020-04-15T15:54:50.139" v="3368" actId="6549"/>
          <ac:spMkLst>
            <pc:docMk/>
            <pc:sldMk cId="1727256062" sldId="564"/>
            <ac:spMk id="2" creationId="{49967590-1C81-4E98-A64F-D5D553C75078}"/>
          </ac:spMkLst>
        </pc:spChg>
      </pc:sldChg>
      <pc:sldChg chg="addSp modSp">
        <pc:chgData name="Casie Wise" userId="148f14b7c5039655" providerId="LiveId" clId="{3C7421AB-2A86-4570-9338-D69975B02873}" dt="2020-04-15T15:16:24.573" v="2468" actId="114"/>
        <pc:sldMkLst>
          <pc:docMk/>
          <pc:sldMk cId="3104282820" sldId="565"/>
        </pc:sldMkLst>
        <pc:spChg chg="mod">
          <ac:chgData name="Casie Wise" userId="148f14b7c5039655" providerId="LiveId" clId="{3C7421AB-2A86-4570-9338-D69975B02873}" dt="2020-04-15T15:12:16.933" v="2407" actId="14100"/>
          <ac:spMkLst>
            <pc:docMk/>
            <pc:sldMk cId="3104282820" sldId="565"/>
            <ac:spMk id="4" creationId="{E86DB806-9DA3-45AA-88CF-B8A0C3957A2D}"/>
          </ac:spMkLst>
        </pc:spChg>
        <pc:spChg chg="mod">
          <ac:chgData name="Casie Wise" userId="148f14b7c5039655" providerId="LiveId" clId="{3C7421AB-2A86-4570-9338-D69975B02873}" dt="2020-04-15T15:16:24.573" v="2468" actId="114"/>
          <ac:spMkLst>
            <pc:docMk/>
            <pc:sldMk cId="3104282820" sldId="565"/>
            <ac:spMk id="5" creationId="{85696C3A-02A4-4047-BC98-6E1D11CEC870}"/>
          </ac:spMkLst>
        </pc:spChg>
        <pc:spChg chg="add mod">
          <ac:chgData name="Casie Wise" userId="148f14b7c5039655" providerId="LiveId" clId="{3C7421AB-2A86-4570-9338-D69975B02873}" dt="2020-04-15T15:11:40.065" v="2398" actId="167"/>
          <ac:spMkLst>
            <pc:docMk/>
            <pc:sldMk cId="3104282820" sldId="565"/>
            <ac:spMk id="10" creationId="{E09E8FDD-82BD-4C26-9544-5EE4FBCF54A7}"/>
          </ac:spMkLst>
        </pc:spChg>
        <pc:spChg chg="add mod">
          <ac:chgData name="Casie Wise" userId="148f14b7c5039655" providerId="LiveId" clId="{3C7421AB-2A86-4570-9338-D69975B02873}" dt="2020-04-15T15:15:51.560" v="2459" actId="207"/>
          <ac:spMkLst>
            <pc:docMk/>
            <pc:sldMk cId="3104282820" sldId="565"/>
            <ac:spMk id="11" creationId="{F0CC47CA-8B83-43AE-A728-D5DE73ACA69E}"/>
          </ac:spMkLst>
        </pc:spChg>
        <pc:picChg chg="add mod">
          <ac:chgData name="Casie Wise" userId="148f14b7c5039655" providerId="LiveId" clId="{3C7421AB-2A86-4570-9338-D69975B02873}" dt="2020-04-15T15:15:09.028" v="2454" actId="1440"/>
          <ac:picMkLst>
            <pc:docMk/>
            <pc:sldMk cId="3104282820" sldId="565"/>
            <ac:picMk id="3" creationId="{72A94686-268D-4428-A851-9E02091ECBC1}"/>
          </ac:picMkLst>
        </pc:picChg>
      </pc:sldChg>
      <pc:sldChg chg="modSp">
        <pc:chgData name="Casie Wise" userId="148f14b7c5039655" providerId="LiveId" clId="{3C7421AB-2A86-4570-9338-D69975B02873}" dt="2020-04-15T16:15:02.629" v="3978" actId="1076"/>
        <pc:sldMkLst>
          <pc:docMk/>
          <pc:sldMk cId="880500068" sldId="566"/>
        </pc:sldMkLst>
        <pc:picChg chg="mod">
          <ac:chgData name="Casie Wise" userId="148f14b7c5039655" providerId="LiveId" clId="{3C7421AB-2A86-4570-9338-D69975B02873}" dt="2020-04-15T16:15:00.568" v="3977" actId="1076"/>
          <ac:picMkLst>
            <pc:docMk/>
            <pc:sldMk cId="880500068" sldId="566"/>
            <ac:picMk id="2" creationId="{7F50DDF3-9FBD-43DB-81AD-282493D42121}"/>
          </ac:picMkLst>
        </pc:picChg>
        <pc:picChg chg="mod">
          <ac:chgData name="Casie Wise" userId="148f14b7c5039655" providerId="LiveId" clId="{3C7421AB-2A86-4570-9338-D69975B02873}" dt="2020-04-15T16:15:02.629" v="3978" actId="1076"/>
          <ac:picMkLst>
            <pc:docMk/>
            <pc:sldMk cId="880500068" sldId="566"/>
            <ac:picMk id="5" creationId="{5F94DFAD-FF67-439C-AA30-D66BE4FAFB49}"/>
          </ac:picMkLst>
        </pc:picChg>
      </pc:sldChg>
      <pc:sldChg chg="addSp modSp modNotesTx">
        <pc:chgData name="Casie Wise" userId="148f14b7c5039655" providerId="LiveId" clId="{3C7421AB-2A86-4570-9338-D69975B02873}" dt="2020-04-15T15:49:16.166" v="3321" actId="207"/>
        <pc:sldMkLst>
          <pc:docMk/>
          <pc:sldMk cId="3623049013" sldId="569"/>
        </pc:sldMkLst>
        <pc:spChg chg="mod">
          <ac:chgData name="Casie Wise" userId="148f14b7c5039655" providerId="LiveId" clId="{3C7421AB-2A86-4570-9338-D69975B02873}" dt="2020-04-15T13:33:46.561" v="1396" actId="20577"/>
          <ac:spMkLst>
            <pc:docMk/>
            <pc:sldMk cId="3623049013" sldId="569"/>
            <ac:spMk id="475" creationId="{00000000-0000-0000-0000-000000000000}"/>
          </ac:spMkLst>
        </pc:spChg>
        <pc:spChg chg="mod">
          <ac:chgData name="Casie Wise" userId="148f14b7c5039655" providerId="LiveId" clId="{3C7421AB-2A86-4570-9338-D69975B02873}" dt="2020-04-15T15:49:16.166" v="3321" actId="207"/>
          <ac:spMkLst>
            <pc:docMk/>
            <pc:sldMk cId="3623049013" sldId="569"/>
            <ac:spMk id="478" creationId="{00000000-0000-0000-0000-000000000000}"/>
          </ac:spMkLst>
        </pc:spChg>
        <pc:picChg chg="add mod">
          <ac:chgData name="Casie Wise" userId="148f14b7c5039655" providerId="LiveId" clId="{3C7421AB-2A86-4570-9338-D69975B02873}" dt="2020-04-15T15:48:17.031" v="3266" actId="1076"/>
          <ac:picMkLst>
            <pc:docMk/>
            <pc:sldMk cId="3623049013" sldId="569"/>
            <ac:picMk id="2" creationId="{8A3556DD-2CD8-43FA-A9E0-242654D82969}"/>
          </ac:picMkLst>
        </pc:picChg>
      </pc:sldChg>
      <pc:sldChg chg="addSp delSp modSp modNotesTx">
        <pc:chgData name="Casie Wise" userId="148f14b7c5039655" providerId="LiveId" clId="{3C7421AB-2A86-4570-9338-D69975B02873}" dt="2020-04-15T15:54:33.998" v="3367" actId="1076"/>
        <pc:sldMkLst>
          <pc:docMk/>
          <pc:sldMk cId="3169057678" sldId="570"/>
        </pc:sldMkLst>
        <pc:spChg chg="add del mod">
          <ac:chgData name="Casie Wise" userId="148f14b7c5039655" providerId="LiveId" clId="{3C7421AB-2A86-4570-9338-D69975B02873}" dt="2020-04-15T15:54:23.400" v="3365" actId="478"/>
          <ac:spMkLst>
            <pc:docMk/>
            <pc:sldMk cId="3169057678" sldId="570"/>
            <ac:spMk id="3" creationId="{053CBF8D-0256-4483-A875-4EAB581C6168}"/>
          </ac:spMkLst>
        </pc:spChg>
        <pc:spChg chg="add mod">
          <ac:chgData name="Casie Wise" userId="148f14b7c5039655" providerId="LiveId" clId="{3C7421AB-2A86-4570-9338-D69975B02873}" dt="2020-04-15T15:54:33.998" v="3367" actId="1076"/>
          <ac:spMkLst>
            <pc:docMk/>
            <pc:sldMk cId="3169057678" sldId="570"/>
            <ac:spMk id="9" creationId="{68C06D20-B4F1-4FE6-AE54-7F5F9EB95C32}"/>
          </ac:spMkLst>
        </pc:spChg>
        <pc:spChg chg="mod">
          <ac:chgData name="Casie Wise" userId="148f14b7c5039655" providerId="LiveId" clId="{3C7421AB-2A86-4570-9338-D69975B02873}" dt="2020-04-15T13:36:10.845" v="1410" actId="20577"/>
          <ac:spMkLst>
            <pc:docMk/>
            <pc:sldMk cId="3169057678" sldId="570"/>
            <ac:spMk id="475" creationId="{00000000-0000-0000-0000-000000000000}"/>
          </ac:spMkLst>
        </pc:spChg>
        <pc:spChg chg="mod">
          <ac:chgData name="Casie Wise" userId="148f14b7c5039655" providerId="LiveId" clId="{3C7421AB-2A86-4570-9338-D69975B02873}" dt="2020-04-15T15:51:02.661" v="3346" actId="14100"/>
          <ac:spMkLst>
            <pc:docMk/>
            <pc:sldMk cId="3169057678" sldId="570"/>
            <ac:spMk id="478" creationId="{00000000-0000-0000-0000-000000000000}"/>
          </ac:spMkLst>
        </pc:spChg>
        <pc:picChg chg="add mod">
          <ac:chgData name="Casie Wise" userId="148f14b7c5039655" providerId="LiveId" clId="{3C7421AB-2A86-4570-9338-D69975B02873}" dt="2020-04-15T15:50:44.090" v="3326" actId="1076"/>
          <ac:picMkLst>
            <pc:docMk/>
            <pc:sldMk cId="3169057678" sldId="570"/>
            <ac:picMk id="2" creationId="{4A812CE3-B02F-45C6-AED9-62516795FB60}"/>
          </ac:picMkLst>
        </pc:picChg>
      </pc:sldChg>
      <pc:sldChg chg="addSp delSp modSp">
        <pc:chgData name="Casie Wise" userId="148f14b7c5039655" providerId="LiveId" clId="{3C7421AB-2A86-4570-9338-D69975B02873}" dt="2020-04-15T16:11:45.978" v="3887" actId="1076"/>
        <pc:sldMkLst>
          <pc:docMk/>
          <pc:sldMk cId="16184252" sldId="571"/>
        </pc:sldMkLst>
        <pc:spChg chg="add mod">
          <ac:chgData name="Casie Wise" userId="148f14b7c5039655" providerId="LiveId" clId="{3C7421AB-2A86-4570-9338-D69975B02873}" dt="2020-04-15T16:11:27.176" v="3883" actId="1076"/>
          <ac:spMkLst>
            <pc:docMk/>
            <pc:sldMk cId="16184252" sldId="571"/>
            <ac:spMk id="10" creationId="{76EB6B3F-E7CA-4AB1-8FCF-E78CAC989E94}"/>
          </ac:spMkLst>
        </pc:spChg>
        <pc:spChg chg="add mod">
          <ac:chgData name="Casie Wise" userId="148f14b7c5039655" providerId="LiveId" clId="{3C7421AB-2A86-4570-9338-D69975B02873}" dt="2020-04-15T16:11:34.818" v="3885" actId="1076"/>
          <ac:spMkLst>
            <pc:docMk/>
            <pc:sldMk cId="16184252" sldId="571"/>
            <ac:spMk id="11" creationId="{70A1DCE6-5066-4116-8F86-D576ADCDD7AD}"/>
          </ac:spMkLst>
        </pc:spChg>
        <pc:spChg chg="mod">
          <ac:chgData name="Casie Wise" userId="148f14b7c5039655" providerId="LiveId" clId="{3C7421AB-2A86-4570-9338-D69975B02873}" dt="2020-04-15T13:36:20.452" v="1422" actId="20577"/>
          <ac:spMkLst>
            <pc:docMk/>
            <pc:sldMk cId="16184252" sldId="571"/>
            <ac:spMk id="475" creationId="{00000000-0000-0000-0000-000000000000}"/>
          </ac:spMkLst>
        </pc:spChg>
        <pc:spChg chg="add del mod">
          <ac:chgData name="Casie Wise" userId="148f14b7c5039655" providerId="LiveId" clId="{3C7421AB-2A86-4570-9338-D69975B02873}" dt="2020-04-15T16:11:44.306" v="3886" actId="1076"/>
          <ac:spMkLst>
            <pc:docMk/>
            <pc:sldMk cId="16184252" sldId="571"/>
            <ac:spMk id="478" creationId="{00000000-0000-0000-0000-000000000000}"/>
          </ac:spMkLst>
        </pc:spChg>
        <pc:picChg chg="add mod">
          <ac:chgData name="Casie Wise" userId="148f14b7c5039655" providerId="LiveId" clId="{3C7421AB-2A86-4570-9338-D69975B02873}" dt="2020-04-15T16:11:45.978" v="3887" actId="1076"/>
          <ac:picMkLst>
            <pc:docMk/>
            <pc:sldMk cId="16184252" sldId="571"/>
            <ac:picMk id="2" creationId="{CCE31611-61E3-47E4-8F94-9224379F81B4}"/>
          </ac:picMkLst>
        </pc:picChg>
        <pc:picChg chg="add mod">
          <ac:chgData name="Casie Wise" userId="148f14b7c5039655" providerId="LiveId" clId="{3C7421AB-2A86-4570-9338-D69975B02873}" dt="2020-04-15T16:11:28.937" v="3884" actId="1076"/>
          <ac:picMkLst>
            <pc:docMk/>
            <pc:sldMk cId="16184252" sldId="571"/>
            <ac:picMk id="3" creationId="{30CBE7C8-E89B-4825-8E5A-A961C355627D}"/>
          </ac:picMkLst>
        </pc:picChg>
        <pc:picChg chg="add del">
          <ac:chgData name="Casie Wise" userId="148f14b7c5039655" providerId="LiveId" clId="{3C7421AB-2A86-4570-9338-D69975B02873}" dt="2020-04-15T16:07:20.312" v="3816"/>
          <ac:picMkLst>
            <pc:docMk/>
            <pc:sldMk cId="16184252" sldId="571"/>
            <ac:picMk id="1026" creationId="{3D5FCBAF-C176-4243-B3A8-98775F408112}"/>
          </ac:picMkLst>
        </pc:picChg>
      </pc:sldChg>
      <pc:sldChg chg="addSp delSp modSp ord modAnim">
        <pc:chgData name="Casie Wise" userId="148f14b7c5039655" providerId="LiveId" clId="{3C7421AB-2A86-4570-9338-D69975B02873}" dt="2020-04-15T16:25:31.204" v="4137"/>
        <pc:sldMkLst>
          <pc:docMk/>
          <pc:sldMk cId="2615341491" sldId="572"/>
        </pc:sldMkLst>
        <pc:spChg chg="add del mod">
          <ac:chgData name="Casie Wise" userId="148f14b7c5039655" providerId="LiveId" clId="{3C7421AB-2A86-4570-9338-D69975B02873}" dt="2020-04-15T15:38:34.141" v="3015" actId="478"/>
          <ac:spMkLst>
            <pc:docMk/>
            <pc:sldMk cId="2615341491" sldId="572"/>
            <ac:spMk id="7" creationId="{997B6327-0E2C-4141-A248-697A33BD37BD}"/>
          </ac:spMkLst>
        </pc:spChg>
        <pc:spChg chg="add del mod">
          <ac:chgData name="Casie Wise" userId="148f14b7c5039655" providerId="LiveId" clId="{3C7421AB-2A86-4570-9338-D69975B02873}" dt="2020-04-15T15:39:31.126" v="3096" actId="14100"/>
          <ac:spMkLst>
            <pc:docMk/>
            <pc:sldMk cId="2615341491" sldId="572"/>
            <ac:spMk id="8" creationId="{7332BA02-5F65-44FF-A4D4-25C8B094DC3F}"/>
          </ac:spMkLst>
        </pc:spChg>
        <pc:spChg chg="add del mod">
          <ac:chgData name="Casie Wise" userId="148f14b7c5039655" providerId="LiveId" clId="{3C7421AB-2A86-4570-9338-D69975B02873}" dt="2020-04-15T15:41:14.308" v="3161" actId="1076"/>
          <ac:spMkLst>
            <pc:docMk/>
            <pc:sldMk cId="2615341491" sldId="572"/>
            <ac:spMk id="9" creationId="{ADE092E2-690F-4530-B197-AD34FCC9B439}"/>
          </ac:spMkLst>
        </pc:spChg>
        <pc:spChg chg="add del mod">
          <ac:chgData name="Casie Wise" userId="148f14b7c5039655" providerId="LiveId" clId="{3C7421AB-2A86-4570-9338-D69975B02873}" dt="2020-04-15T15:38:37.056" v="3016" actId="478"/>
          <ac:spMkLst>
            <pc:docMk/>
            <pc:sldMk cId="2615341491" sldId="572"/>
            <ac:spMk id="10" creationId="{0A41F975-B96C-499F-B62B-1DAD6A6E0565}"/>
          </ac:spMkLst>
        </pc:spChg>
        <pc:spChg chg="add mod">
          <ac:chgData name="Casie Wise" userId="148f14b7c5039655" providerId="LiveId" clId="{3C7421AB-2A86-4570-9338-D69975B02873}" dt="2020-04-15T15:41:07.761" v="3159" actId="1076"/>
          <ac:spMkLst>
            <pc:docMk/>
            <pc:sldMk cId="2615341491" sldId="572"/>
            <ac:spMk id="11" creationId="{CAD8EBA7-C975-4F8C-9D59-ABB655AF9DB5}"/>
          </ac:spMkLst>
        </pc:spChg>
        <pc:spChg chg="add mod">
          <ac:chgData name="Casie Wise" userId="148f14b7c5039655" providerId="LiveId" clId="{3C7421AB-2A86-4570-9338-D69975B02873}" dt="2020-04-15T15:41:10.758" v="3160" actId="1076"/>
          <ac:spMkLst>
            <pc:docMk/>
            <pc:sldMk cId="2615341491" sldId="572"/>
            <ac:spMk id="12" creationId="{7F13B1A9-8215-43BD-939E-9DC74D16FA8C}"/>
          </ac:spMkLst>
        </pc:spChg>
        <pc:spChg chg="mod">
          <ac:chgData name="Casie Wise" userId="148f14b7c5039655" providerId="LiveId" clId="{3C7421AB-2A86-4570-9338-D69975B02873}" dt="2020-04-15T15:39:15.270" v="3073" actId="20577"/>
          <ac:spMkLst>
            <pc:docMk/>
            <pc:sldMk cId="2615341491" sldId="572"/>
            <ac:spMk id="475" creationId="{00000000-0000-0000-0000-000000000000}"/>
          </ac:spMkLst>
        </pc:spChg>
        <pc:spChg chg="mod">
          <ac:chgData name="Casie Wise" userId="148f14b7c5039655" providerId="LiveId" clId="{3C7421AB-2A86-4570-9338-D69975B02873}" dt="2020-04-15T15:41:17.269" v="3162" actId="1076"/>
          <ac:spMkLst>
            <pc:docMk/>
            <pc:sldMk cId="2615341491" sldId="572"/>
            <ac:spMk id="478" creationId="{00000000-0000-0000-0000-000000000000}"/>
          </ac:spMkLst>
        </pc:spChg>
      </pc:sldChg>
      <pc:sldChg chg="addSp modSp">
        <pc:chgData name="Casie Wise" userId="148f14b7c5039655" providerId="LiveId" clId="{3C7421AB-2A86-4570-9338-D69975B02873}" dt="2020-04-15T16:00:09.644" v="3644" actId="207"/>
        <pc:sldMkLst>
          <pc:docMk/>
          <pc:sldMk cId="2467667422" sldId="573"/>
        </pc:sldMkLst>
        <pc:spChg chg="add mod">
          <ac:chgData name="Casie Wise" userId="148f14b7c5039655" providerId="LiveId" clId="{3C7421AB-2A86-4570-9338-D69975B02873}" dt="2020-04-15T15:58:32.219" v="3393" actId="1076"/>
          <ac:spMkLst>
            <pc:docMk/>
            <pc:sldMk cId="2467667422" sldId="573"/>
            <ac:spMk id="9" creationId="{3397591F-6343-45CD-A656-339473992F85}"/>
          </ac:spMkLst>
        </pc:spChg>
        <pc:spChg chg="add mod">
          <ac:chgData name="Casie Wise" userId="148f14b7c5039655" providerId="LiveId" clId="{3C7421AB-2A86-4570-9338-D69975B02873}" dt="2020-04-15T15:59:06.195" v="3414" actId="1076"/>
          <ac:spMkLst>
            <pc:docMk/>
            <pc:sldMk cId="2467667422" sldId="573"/>
            <ac:spMk id="10" creationId="{BCE893FF-B465-4B27-B2C2-E7E5EE832FEB}"/>
          </ac:spMkLst>
        </pc:spChg>
        <pc:spChg chg="mod">
          <ac:chgData name="Casie Wise" userId="148f14b7c5039655" providerId="LiveId" clId="{3C7421AB-2A86-4570-9338-D69975B02873}" dt="2020-04-15T13:37:14.377" v="1471" actId="20577"/>
          <ac:spMkLst>
            <pc:docMk/>
            <pc:sldMk cId="2467667422" sldId="573"/>
            <ac:spMk id="475" creationId="{00000000-0000-0000-0000-000000000000}"/>
          </ac:spMkLst>
        </pc:spChg>
        <pc:spChg chg="mod">
          <ac:chgData name="Casie Wise" userId="148f14b7c5039655" providerId="LiveId" clId="{3C7421AB-2A86-4570-9338-D69975B02873}" dt="2020-04-15T16:00:09.644" v="3644" actId="207"/>
          <ac:spMkLst>
            <pc:docMk/>
            <pc:sldMk cId="2467667422" sldId="573"/>
            <ac:spMk id="478" creationId="{00000000-0000-0000-0000-000000000000}"/>
          </ac:spMkLst>
        </pc:spChg>
        <pc:picChg chg="add mod">
          <ac:chgData name="Casie Wise" userId="148f14b7c5039655" providerId="LiveId" clId="{3C7421AB-2A86-4570-9338-D69975B02873}" dt="2020-04-15T15:55:51.291" v="3371" actId="1076"/>
          <ac:picMkLst>
            <pc:docMk/>
            <pc:sldMk cId="2467667422" sldId="573"/>
            <ac:picMk id="2" creationId="{61EE771C-A0CD-4392-A680-250DE88C910E}"/>
          </ac:picMkLst>
        </pc:picChg>
        <pc:picChg chg="add mod">
          <ac:chgData name="Casie Wise" userId="148f14b7c5039655" providerId="LiveId" clId="{3C7421AB-2A86-4570-9338-D69975B02873}" dt="2020-04-15T15:58:41.776" v="3396" actId="1076"/>
          <ac:picMkLst>
            <pc:docMk/>
            <pc:sldMk cId="2467667422" sldId="573"/>
            <ac:picMk id="3" creationId="{B04156D7-3A7F-42CF-937E-C89B6206A4DB}"/>
          </ac:picMkLst>
        </pc:picChg>
      </pc:sldChg>
      <pc:sldChg chg="modSp add del">
        <pc:chgData name="Casie Wise" userId="148f14b7c5039655" providerId="LiveId" clId="{3C7421AB-2A86-4570-9338-D69975B02873}" dt="2020-04-15T15:35:07.445" v="2863" actId="2696"/>
        <pc:sldMkLst>
          <pc:docMk/>
          <pc:sldMk cId="3097214254" sldId="574"/>
        </pc:sldMkLst>
        <pc:spChg chg="mod">
          <ac:chgData name="Casie Wise" userId="148f14b7c5039655" providerId="LiveId" clId="{3C7421AB-2A86-4570-9338-D69975B02873}" dt="2020-04-15T14:27:10.674" v="1631" actId="20577"/>
          <ac:spMkLst>
            <pc:docMk/>
            <pc:sldMk cId="3097214254" sldId="574"/>
            <ac:spMk id="2" creationId="{3599FB58-A0CF-4DF6-B401-8ABE407512D7}"/>
          </ac:spMkLst>
        </pc:spChg>
      </pc:sldChg>
      <pc:sldChg chg="modSp add del">
        <pc:chgData name="Casie Wise" userId="148f14b7c5039655" providerId="LiveId" clId="{3C7421AB-2A86-4570-9338-D69975B02873}" dt="2020-04-15T16:02:43.799" v="3693" actId="2696"/>
        <pc:sldMkLst>
          <pc:docMk/>
          <pc:sldMk cId="3022072056" sldId="575"/>
        </pc:sldMkLst>
        <pc:spChg chg="mod">
          <ac:chgData name="Casie Wise" userId="148f14b7c5039655" providerId="LiveId" clId="{3C7421AB-2A86-4570-9338-D69975B02873}" dt="2020-04-15T14:36:47.521" v="1659" actId="20577"/>
          <ac:spMkLst>
            <pc:docMk/>
            <pc:sldMk cId="3022072056" sldId="575"/>
            <ac:spMk id="2" creationId="{60D71917-F85B-4147-84A2-687E30AF744C}"/>
          </ac:spMkLst>
        </pc:spChg>
      </pc:sldChg>
      <pc:sldChg chg="modSp add del">
        <pc:chgData name="Casie Wise" userId="148f14b7c5039655" providerId="LiveId" clId="{3C7421AB-2A86-4570-9338-D69975B02873}" dt="2020-04-15T15:19:48.588" v="2764" actId="2696"/>
        <pc:sldMkLst>
          <pc:docMk/>
          <pc:sldMk cId="1886724469" sldId="576"/>
        </pc:sldMkLst>
        <pc:spChg chg="mod">
          <ac:chgData name="Casie Wise" userId="148f14b7c5039655" providerId="LiveId" clId="{3C7421AB-2A86-4570-9338-D69975B02873}" dt="2020-04-15T15:19:44.978" v="2763" actId="6549"/>
          <ac:spMkLst>
            <pc:docMk/>
            <pc:sldMk cId="1886724469" sldId="576"/>
            <ac:spMk id="2" creationId="{8A773D76-11EF-41F5-A84C-79CD010FC708}"/>
          </ac:spMkLst>
        </pc:spChg>
      </pc:sldChg>
      <pc:sldChg chg="modSp add del">
        <pc:chgData name="Casie Wise" userId="148f14b7c5039655" providerId="LiveId" clId="{3C7421AB-2A86-4570-9338-D69975B02873}" dt="2020-04-15T14:52:33.218" v="2013" actId="2696"/>
        <pc:sldMkLst>
          <pc:docMk/>
          <pc:sldMk cId="4006840001" sldId="577"/>
        </pc:sldMkLst>
        <pc:spChg chg="mod">
          <ac:chgData name="Casie Wise" userId="148f14b7c5039655" providerId="LiveId" clId="{3C7421AB-2A86-4570-9338-D69975B02873}" dt="2020-04-15T14:49:19.296" v="2011"/>
          <ac:spMkLst>
            <pc:docMk/>
            <pc:sldMk cId="4006840001" sldId="577"/>
            <ac:spMk id="2" creationId="{776B8BAF-7C5B-4541-97D2-95A65FC0BD96}"/>
          </ac:spMkLst>
        </pc:spChg>
      </pc:sldChg>
      <pc:sldChg chg="addSp delSp modSp add">
        <pc:chgData name="Casie Wise" userId="148f14b7c5039655" providerId="LiveId" clId="{3C7421AB-2A86-4570-9338-D69975B02873}" dt="2020-04-15T14:59:51.631" v="2391" actId="14100"/>
        <pc:sldMkLst>
          <pc:docMk/>
          <pc:sldMk cId="1260005801" sldId="578"/>
        </pc:sldMkLst>
        <pc:spChg chg="add mod">
          <ac:chgData name="Casie Wise" userId="148f14b7c5039655" providerId="LiveId" clId="{3C7421AB-2A86-4570-9338-D69975B02873}" dt="2020-04-15T14:58:44.951" v="2388" actId="1076"/>
          <ac:spMkLst>
            <pc:docMk/>
            <pc:sldMk cId="1260005801" sldId="578"/>
            <ac:spMk id="2" creationId="{9858F9F5-CDB1-4483-BF7B-D48BE5154FEE}"/>
          </ac:spMkLst>
        </pc:spChg>
        <pc:spChg chg="mod">
          <ac:chgData name="Casie Wise" userId="148f14b7c5039655" providerId="LiveId" clId="{3C7421AB-2A86-4570-9338-D69975B02873}" dt="2020-04-15T14:59:51.631" v="2391" actId="14100"/>
          <ac:spMkLst>
            <pc:docMk/>
            <pc:sldMk cId="1260005801" sldId="578"/>
            <ac:spMk id="244" creationId="{00000000-0000-0000-0000-000000000000}"/>
          </ac:spMkLst>
        </pc:spChg>
        <pc:spChg chg="del mod">
          <ac:chgData name="Casie Wise" userId="148f14b7c5039655" providerId="LiveId" clId="{3C7421AB-2A86-4570-9338-D69975B02873}" dt="2020-04-15T14:52:57.796" v="2017" actId="478"/>
          <ac:spMkLst>
            <pc:docMk/>
            <pc:sldMk cId="1260005801" sldId="578"/>
            <ac:spMk id="245" creationId="{00000000-0000-0000-0000-000000000000}"/>
          </ac:spMkLst>
        </pc:spChg>
        <pc:spChg chg="mod">
          <ac:chgData name="Casie Wise" userId="148f14b7c5039655" providerId="LiveId" clId="{3C7421AB-2A86-4570-9338-D69975B02873}" dt="2020-04-15T14:58:58.595" v="2390" actId="14100"/>
          <ac:spMkLst>
            <pc:docMk/>
            <pc:sldMk cId="1260005801" sldId="578"/>
            <ac:spMk id="246" creationId="{00000000-0000-0000-0000-000000000000}"/>
          </ac:spMkLst>
        </pc:spChg>
        <pc:picChg chg="mod">
          <ac:chgData name="Casie Wise" userId="148f14b7c5039655" providerId="LiveId" clId="{3C7421AB-2A86-4570-9338-D69975B02873}" dt="2020-04-15T14:52:43.507" v="2014"/>
          <ac:picMkLst>
            <pc:docMk/>
            <pc:sldMk cId="1260005801" sldId="578"/>
            <ac:picMk id="243" creationId="{00000000-0000-0000-0000-000000000000}"/>
          </ac:picMkLst>
        </pc:picChg>
        <pc:picChg chg="mod">
          <ac:chgData name="Casie Wise" userId="148f14b7c5039655" providerId="LiveId" clId="{3C7421AB-2A86-4570-9338-D69975B02873}" dt="2020-04-15T14:56:42.271" v="2341" actId="1076"/>
          <ac:picMkLst>
            <pc:docMk/>
            <pc:sldMk cId="1260005801" sldId="578"/>
            <ac:picMk id="248" creationId="{00000000-0000-0000-0000-000000000000}"/>
          </ac:picMkLst>
        </pc:picChg>
      </pc:sldChg>
      <pc:sldChg chg="modSp add">
        <pc:chgData name="Casie Wise" userId="148f14b7c5039655" providerId="LiveId" clId="{3C7421AB-2A86-4570-9338-D69975B02873}" dt="2020-04-15T15:18:43.739" v="2638" actId="20577"/>
        <pc:sldMkLst>
          <pc:docMk/>
          <pc:sldMk cId="758676110" sldId="579"/>
        </pc:sldMkLst>
        <pc:spChg chg="mod">
          <ac:chgData name="Casie Wise" userId="148f14b7c5039655" providerId="LiveId" clId="{3C7421AB-2A86-4570-9338-D69975B02873}" dt="2020-04-15T15:18:43.739" v="2638" actId="20577"/>
          <ac:spMkLst>
            <pc:docMk/>
            <pc:sldMk cId="758676110" sldId="579"/>
            <ac:spMk id="4" creationId="{E86DB806-9DA3-45AA-88CF-B8A0C3957A2D}"/>
          </ac:spMkLst>
        </pc:spChg>
      </pc:sldChg>
      <pc:sldChg chg="modSp add">
        <pc:chgData name="Casie Wise" userId="148f14b7c5039655" providerId="LiveId" clId="{3C7421AB-2A86-4570-9338-D69975B02873}" dt="2020-04-15T15:19:34.539" v="2762" actId="20577"/>
        <pc:sldMkLst>
          <pc:docMk/>
          <pc:sldMk cId="3669733041" sldId="580"/>
        </pc:sldMkLst>
        <pc:spChg chg="mod">
          <ac:chgData name="Casie Wise" userId="148f14b7c5039655" providerId="LiveId" clId="{3C7421AB-2A86-4570-9338-D69975B02873}" dt="2020-04-15T15:19:34.539" v="2762" actId="20577"/>
          <ac:spMkLst>
            <pc:docMk/>
            <pc:sldMk cId="3669733041" sldId="580"/>
            <ac:spMk id="4" creationId="{E86DB806-9DA3-45AA-88CF-B8A0C3957A2D}"/>
          </ac:spMkLst>
        </pc:spChg>
      </pc:sldChg>
      <pc:sldChg chg="addSp delSp modSp add">
        <pc:chgData name="Casie Wise" userId="148f14b7c5039655" providerId="LiveId" clId="{3C7421AB-2A86-4570-9338-D69975B02873}" dt="2020-04-15T15:35:54.088" v="2932" actId="1076"/>
        <pc:sldMkLst>
          <pc:docMk/>
          <pc:sldMk cId="894250187" sldId="581"/>
        </pc:sldMkLst>
        <pc:spChg chg="add mod">
          <ac:chgData name="Casie Wise" userId="148f14b7c5039655" providerId="LiveId" clId="{3C7421AB-2A86-4570-9338-D69975B02873}" dt="2020-04-15T15:35:45.578" v="2927" actId="20577"/>
          <ac:spMkLst>
            <pc:docMk/>
            <pc:sldMk cId="894250187" sldId="581"/>
            <ac:spMk id="11" creationId="{DEE4FC72-539C-4710-BECC-E0948EF385B2}"/>
          </ac:spMkLst>
        </pc:spChg>
        <pc:spChg chg="mod">
          <ac:chgData name="Casie Wise" userId="148f14b7c5039655" providerId="LiveId" clId="{3C7421AB-2A86-4570-9338-D69975B02873}" dt="2020-04-15T15:33:10.317" v="2841" actId="20577"/>
          <ac:spMkLst>
            <pc:docMk/>
            <pc:sldMk cId="894250187" sldId="581"/>
            <ac:spMk id="348" creationId="{00000000-0000-0000-0000-000000000000}"/>
          </ac:spMkLst>
        </pc:spChg>
        <pc:spChg chg="del mod">
          <ac:chgData name="Casie Wise" userId="148f14b7c5039655" providerId="LiveId" clId="{3C7421AB-2A86-4570-9338-D69975B02873}" dt="2020-04-15T15:33:28.451" v="2845"/>
          <ac:spMkLst>
            <pc:docMk/>
            <pc:sldMk cId="894250187" sldId="581"/>
            <ac:spMk id="353" creationId="{00000000-0000-0000-0000-000000000000}"/>
          </ac:spMkLst>
        </pc:spChg>
        <pc:picChg chg="add mod">
          <ac:chgData name="Casie Wise" userId="148f14b7c5039655" providerId="LiveId" clId="{3C7421AB-2A86-4570-9338-D69975B02873}" dt="2020-04-15T15:33:31.038" v="2847" actId="1076"/>
          <ac:picMkLst>
            <pc:docMk/>
            <pc:sldMk cId="894250187" sldId="581"/>
            <ac:picMk id="2" creationId="{63EF742D-79D0-4FA0-9359-F44A5215131D}"/>
          </ac:picMkLst>
        </pc:picChg>
        <pc:picChg chg="add mod">
          <ac:chgData name="Casie Wise" userId="148f14b7c5039655" providerId="LiveId" clId="{3C7421AB-2A86-4570-9338-D69975B02873}" dt="2020-04-15T15:35:54.088" v="2932" actId="1076"/>
          <ac:picMkLst>
            <pc:docMk/>
            <pc:sldMk cId="894250187" sldId="581"/>
            <ac:picMk id="3" creationId="{14106C7B-A6BA-45F8-BC79-4150482A7CD1}"/>
          </ac:picMkLst>
        </pc:picChg>
        <pc:picChg chg="add del">
          <ac:chgData name="Casie Wise" userId="148f14b7c5039655" providerId="LiveId" clId="{3C7421AB-2A86-4570-9338-D69975B02873}" dt="2020-04-15T15:35:19.671" v="2867" actId="478"/>
          <ac:picMkLst>
            <pc:docMk/>
            <pc:sldMk cId="894250187" sldId="581"/>
            <ac:picMk id="4" creationId="{B5317DBF-071C-466B-9A3E-29D3DF69E055}"/>
          </ac:picMkLst>
        </pc:picChg>
        <pc:picChg chg="add del mod">
          <ac:chgData name="Casie Wise" userId="148f14b7c5039655" providerId="LiveId" clId="{3C7421AB-2A86-4570-9338-D69975B02873}" dt="2020-04-15T15:35:20.960" v="2868" actId="478"/>
          <ac:picMkLst>
            <pc:docMk/>
            <pc:sldMk cId="894250187" sldId="581"/>
            <ac:picMk id="5" creationId="{AE134937-B52B-42A6-B70D-722A126983DB}"/>
          </ac:picMkLst>
        </pc:picChg>
      </pc:sldChg>
      <pc:sldChg chg="modSp add del">
        <pc:chgData name="Casie Wise" userId="148f14b7c5039655" providerId="LiveId" clId="{3C7421AB-2A86-4570-9338-D69975B02873}" dt="2020-04-15T15:34:32.078" v="2857" actId="2696"/>
        <pc:sldMkLst>
          <pc:docMk/>
          <pc:sldMk cId="429941789" sldId="582"/>
        </pc:sldMkLst>
        <pc:spChg chg="mod">
          <ac:chgData name="Casie Wise" userId="148f14b7c5039655" providerId="LiveId" clId="{3C7421AB-2A86-4570-9338-D69975B02873}" dt="2020-04-15T15:34:27.367" v="2855" actId="20577"/>
          <ac:spMkLst>
            <pc:docMk/>
            <pc:sldMk cId="429941789" sldId="582"/>
            <ac:spMk id="2" creationId="{A0B68D33-4E49-46B3-862F-1DC9F72BC077}"/>
          </ac:spMkLst>
        </pc:spChg>
      </pc:sldChg>
      <pc:sldChg chg="addSp delSp modSp add">
        <pc:chgData name="Casie Wise" userId="148f14b7c5039655" providerId="LiveId" clId="{3C7421AB-2A86-4570-9338-D69975B02873}" dt="2020-04-15T15:37:15.803" v="3011" actId="20577"/>
        <pc:sldMkLst>
          <pc:docMk/>
          <pc:sldMk cId="2167453139" sldId="583"/>
        </pc:sldMkLst>
        <pc:spChg chg="add mod">
          <ac:chgData name="Casie Wise" userId="148f14b7c5039655" providerId="LiveId" clId="{3C7421AB-2A86-4570-9338-D69975B02873}" dt="2020-04-15T15:37:15.803" v="3011" actId="20577"/>
          <ac:spMkLst>
            <pc:docMk/>
            <pc:sldMk cId="2167453139" sldId="583"/>
            <ac:spMk id="11" creationId="{5A57D0C0-867A-4711-96BB-8C83B3F702FC}"/>
          </ac:spMkLst>
        </pc:spChg>
        <pc:spChg chg="mod">
          <ac:chgData name="Casie Wise" userId="148f14b7c5039655" providerId="LiveId" clId="{3C7421AB-2A86-4570-9338-D69975B02873}" dt="2020-04-15T15:36:43.734" v="3007" actId="20577"/>
          <ac:spMkLst>
            <pc:docMk/>
            <pc:sldMk cId="2167453139" sldId="583"/>
            <ac:spMk id="348" creationId="{00000000-0000-0000-0000-000000000000}"/>
          </ac:spMkLst>
        </pc:spChg>
        <pc:picChg chg="del">
          <ac:chgData name="Casie Wise" userId="148f14b7c5039655" providerId="LiveId" clId="{3C7421AB-2A86-4570-9338-D69975B02873}" dt="2020-04-15T15:34:38.551" v="2858" actId="478"/>
          <ac:picMkLst>
            <pc:docMk/>
            <pc:sldMk cId="2167453139" sldId="583"/>
            <ac:picMk id="2" creationId="{63EF742D-79D0-4FA0-9359-F44A5215131D}"/>
          </ac:picMkLst>
        </pc:picChg>
        <pc:picChg chg="del">
          <ac:chgData name="Casie Wise" userId="148f14b7c5039655" providerId="LiveId" clId="{3C7421AB-2A86-4570-9338-D69975B02873}" dt="2020-04-15T15:34:42.265" v="2859" actId="478"/>
          <ac:picMkLst>
            <pc:docMk/>
            <pc:sldMk cId="2167453139" sldId="583"/>
            <ac:picMk id="3" creationId="{14106C7B-A6BA-45F8-BC79-4150482A7CD1}"/>
          </ac:picMkLst>
        </pc:picChg>
        <pc:picChg chg="mod">
          <ac:chgData name="Casie Wise" userId="148f14b7c5039655" providerId="LiveId" clId="{3C7421AB-2A86-4570-9338-D69975B02873}" dt="2020-04-15T15:34:48.660" v="2862" actId="1076"/>
          <ac:picMkLst>
            <pc:docMk/>
            <pc:sldMk cId="2167453139" sldId="583"/>
            <ac:picMk id="4" creationId="{B5317DBF-071C-466B-9A3E-29D3DF69E055}"/>
          </ac:picMkLst>
        </pc:picChg>
        <pc:picChg chg="mod">
          <ac:chgData name="Casie Wise" userId="148f14b7c5039655" providerId="LiveId" clId="{3C7421AB-2A86-4570-9338-D69975B02873}" dt="2020-04-15T15:34:47.295" v="2861" actId="1076"/>
          <ac:picMkLst>
            <pc:docMk/>
            <pc:sldMk cId="2167453139" sldId="583"/>
            <ac:picMk id="5" creationId="{AE134937-B52B-42A6-B70D-722A126983DB}"/>
          </ac:picMkLst>
        </pc:picChg>
        <pc:picChg chg="add del mod">
          <ac:chgData name="Casie Wise" userId="148f14b7c5039655" providerId="LiveId" clId="{3C7421AB-2A86-4570-9338-D69975B02873}" dt="2020-04-15T15:36:18.575" v="2935" actId="478"/>
          <ac:picMkLst>
            <pc:docMk/>
            <pc:sldMk cId="2167453139" sldId="583"/>
            <ac:picMk id="6" creationId="{1317194D-D706-4692-8CFC-5D1E6E1827DE}"/>
          </ac:picMkLst>
        </pc:picChg>
      </pc:sldChg>
      <pc:sldChg chg="addSp delSp modSp add">
        <pc:chgData name="Casie Wise" userId="148f14b7c5039655" providerId="LiveId" clId="{3C7421AB-2A86-4570-9338-D69975B02873}" dt="2020-04-15T16:14:21.786" v="3971" actId="207"/>
        <pc:sldMkLst>
          <pc:docMk/>
          <pc:sldMk cId="3011771239" sldId="584"/>
        </pc:sldMkLst>
        <pc:spChg chg="del mod">
          <ac:chgData name="Casie Wise" userId="148f14b7c5039655" providerId="LiveId" clId="{3C7421AB-2A86-4570-9338-D69975B02873}" dt="2020-04-15T16:14:10.097" v="3968" actId="478"/>
          <ac:spMkLst>
            <pc:docMk/>
            <pc:sldMk cId="3011771239" sldId="584"/>
            <ac:spMk id="9" creationId="{58A6A737-EAF3-4932-9317-B1A1BE8A336F}"/>
          </ac:spMkLst>
        </pc:spChg>
        <pc:spChg chg="add mod">
          <ac:chgData name="Casie Wise" userId="148f14b7c5039655" providerId="LiveId" clId="{3C7421AB-2A86-4570-9338-D69975B02873}" dt="2020-04-15T16:14:15.116" v="3970" actId="1076"/>
          <ac:spMkLst>
            <pc:docMk/>
            <pc:sldMk cId="3011771239" sldId="584"/>
            <ac:spMk id="10" creationId="{BB0E2820-F10A-4A6A-82E4-9F2FF3061E09}"/>
          </ac:spMkLst>
        </pc:spChg>
        <pc:spChg chg="mod">
          <ac:chgData name="Casie Wise" userId="148f14b7c5039655" providerId="LiveId" clId="{3C7421AB-2A86-4570-9338-D69975B02873}" dt="2020-04-15T16:14:21.786" v="3971" actId="207"/>
          <ac:spMkLst>
            <pc:docMk/>
            <pc:sldMk cId="3011771239" sldId="584"/>
            <ac:spMk id="465" creationId="{00000000-0000-0000-0000-000000000000}"/>
          </ac:spMkLst>
        </pc:spChg>
        <pc:picChg chg="del">
          <ac:chgData name="Casie Wise" userId="148f14b7c5039655" providerId="LiveId" clId="{3C7421AB-2A86-4570-9338-D69975B02873}" dt="2020-04-15T16:03:03.018" v="3755" actId="478"/>
          <ac:picMkLst>
            <pc:docMk/>
            <pc:sldMk cId="3011771239" sldId="584"/>
            <ac:picMk id="2" creationId="{44E97D74-ECCC-4443-AC30-9F9E279F08D7}"/>
          </ac:picMkLst>
        </pc:picChg>
        <pc:picChg chg="add mod">
          <ac:chgData name="Casie Wise" userId="148f14b7c5039655" providerId="LiveId" clId="{3C7421AB-2A86-4570-9338-D69975B02873}" dt="2020-04-15T16:14:11.868" v="3969" actId="1076"/>
          <ac:picMkLst>
            <pc:docMk/>
            <pc:sldMk cId="3011771239" sldId="584"/>
            <ac:picMk id="3" creationId="{BC5AE1F8-BE5C-48ED-8289-69ABD44B432A}"/>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6EF828-979D-418B-AF14-F70E524D1E11}"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F692CBA4-2576-4068-89AB-0306FAA31605}">
      <dgm:prSet phldrT="[Text]"/>
      <dgm:spPr/>
      <dgm:t>
        <a:bodyPr/>
        <a:lstStyle/>
        <a:p>
          <a:r>
            <a:rPr lang="en-US" dirty="0"/>
            <a:t>K-2</a:t>
          </a:r>
        </a:p>
      </dgm:t>
    </dgm:pt>
    <dgm:pt modelId="{4BA6AFE7-BC3D-46E7-9B72-39C42AA8C2D1}" type="parTrans" cxnId="{2066FEDD-BC7E-47F2-B38B-910185F35456}">
      <dgm:prSet/>
      <dgm:spPr/>
      <dgm:t>
        <a:bodyPr/>
        <a:lstStyle/>
        <a:p>
          <a:endParaRPr lang="en-US"/>
        </a:p>
      </dgm:t>
    </dgm:pt>
    <dgm:pt modelId="{F08553D3-2D9A-4C5F-A9C7-55CE0EB76CC1}" type="sibTrans" cxnId="{2066FEDD-BC7E-47F2-B38B-910185F35456}">
      <dgm:prSet/>
      <dgm:spPr/>
      <dgm:t>
        <a:bodyPr/>
        <a:lstStyle/>
        <a:p>
          <a:endParaRPr lang="en-US"/>
        </a:p>
      </dgm:t>
    </dgm:pt>
    <dgm:pt modelId="{3559E44D-73F8-4EDE-9BCF-295F875C5F81}">
      <dgm:prSet phldrT="[Text]"/>
      <dgm:spPr/>
      <dgm:t>
        <a:bodyPr/>
        <a:lstStyle/>
        <a:p>
          <a:r>
            <a:rPr lang="en-US" dirty="0"/>
            <a:t>3-5</a:t>
          </a:r>
        </a:p>
      </dgm:t>
    </dgm:pt>
    <dgm:pt modelId="{162F871F-10A2-474F-8DFD-F689EF92C1A8}" type="parTrans" cxnId="{E3B4682B-281E-4BD2-87C5-1FBEAE067992}">
      <dgm:prSet/>
      <dgm:spPr/>
      <dgm:t>
        <a:bodyPr/>
        <a:lstStyle/>
        <a:p>
          <a:endParaRPr lang="en-US"/>
        </a:p>
      </dgm:t>
    </dgm:pt>
    <dgm:pt modelId="{0C6BC714-D467-4CC6-9C1A-C0CC56E0F2CB}" type="sibTrans" cxnId="{E3B4682B-281E-4BD2-87C5-1FBEAE067992}">
      <dgm:prSet/>
      <dgm:spPr/>
      <dgm:t>
        <a:bodyPr/>
        <a:lstStyle/>
        <a:p>
          <a:endParaRPr lang="en-US"/>
        </a:p>
      </dgm:t>
    </dgm:pt>
    <dgm:pt modelId="{17E03804-D4D3-4919-B7CC-298DE750C4A9}">
      <dgm:prSet phldrT="[Text]"/>
      <dgm:spPr/>
      <dgm:t>
        <a:bodyPr/>
        <a:lstStyle/>
        <a:p>
          <a:r>
            <a:rPr lang="en-US" dirty="0"/>
            <a:t>6-8</a:t>
          </a:r>
        </a:p>
      </dgm:t>
    </dgm:pt>
    <dgm:pt modelId="{40DC3661-BEE7-487D-9DF0-654E26DABE80}" type="parTrans" cxnId="{5BBABEEE-56A9-49B7-B972-23EABFD47939}">
      <dgm:prSet/>
      <dgm:spPr/>
      <dgm:t>
        <a:bodyPr/>
        <a:lstStyle/>
        <a:p>
          <a:endParaRPr lang="en-US"/>
        </a:p>
      </dgm:t>
    </dgm:pt>
    <dgm:pt modelId="{420E6D2C-102D-4B96-A628-4482E6D81D83}" type="sibTrans" cxnId="{5BBABEEE-56A9-49B7-B972-23EABFD47939}">
      <dgm:prSet/>
      <dgm:spPr/>
      <dgm:t>
        <a:bodyPr/>
        <a:lstStyle/>
        <a:p>
          <a:endParaRPr lang="en-US"/>
        </a:p>
      </dgm:t>
    </dgm:pt>
    <dgm:pt modelId="{0C6C7420-7D94-4D4B-B8EA-C14D18DAC2BE}">
      <dgm:prSet/>
      <dgm:spPr/>
      <dgm:t>
        <a:bodyPr/>
        <a:lstStyle/>
        <a:p>
          <a:r>
            <a:rPr lang="en-US" dirty="0"/>
            <a:t>9-12</a:t>
          </a:r>
        </a:p>
      </dgm:t>
    </dgm:pt>
    <dgm:pt modelId="{5CE494BC-F7C2-47E4-A285-17079A937626}" type="parTrans" cxnId="{A2770694-38DF-4B7E-A4F0-C5EEDE6C41CA}">
      <dgm:prSet/>
      <dgm:spPr/>
      <dgm:t>
        <a:bodyPr/>
        <a:lstStyle/>
        <a:p>
          <a:endParaRPr lang="en-US"/>
        </a:p>
      </dgm:t>
    </dgm:pt>
    <dgm:pt modelId="{3A2D0F4A-1278-4CBB-8F23-0862FE6513DA}" type="sibTrans" cxnId="{A2770694-38DF-4B7E-A4F0-C5EEDE6C41CA}">
      <dgm:prSet/>
      <dgm:spPr/>
      <dgm:t>
        <a:bodyPr/>
        <a:lstStyle/>
        <a:p>
          <a:endParaRPr lang="en-US"/>
        </a:p>
      </dgm:t>
    </dgm:pt>
    <dgm:pt modelId="{7F0B3C5C-1D47-462D-8C3E-8273B7ECCE01}" type="pres">
      <dgm:prSet presAssocID="{ED6EF828-979D-418B-AF14-F70E524D1E11}" presName="rootnode" presStyleCnt="0">
        <dgm:presLayoutVars>
          <dgm:chMax/>
          <dgm:chPref/>
          <dgm:dir/>
          <dgm:animLvl val="lvl"/>
        </dgm:presLayoutVars>
      </dgm:prSet>
      <dgm:spPr/>
    </dgm:pt>
    <dgm:pt modelId="{3A60F0D3-B54F-4FF9-9B84-D0692A273B81}" type="pres">
      <dgm:prSet presAssocID="{F692CBA4-2576-4068-89AB-0306FAA31605}" presName="composite" presStyleCnt="0"/>
      <dgm:spPr/>
    </dgm:pt>
    <dgm:pt modelId="{08B2B6D8-DEAE-41C9-956E-CB02AA6F1434}" type="pres">
      <dgm:prSet presAssocID="{F692CBA4-2576-4068-89AB-0306FAA31605}" presName="LShape" presStyleLbl="alignNode1" presStyleIdx="0" presStyleCnt="7"/>
      <dgm:spPr/>
    </dgm:pt>
    <dgm:pt modelId="{EA63EE8A-EE8D-46AB-8AFD-FF5750728309}" type="pres">
      <dgm:prSet presAssocID="{F692CBA4-2576-4068-89AB-0306FAA31605}" presName="ParentText" presStyleLbl="revTx" presStyleIdx="0" presStyleCnt="4">
        <dgm:presLayoutVars>
          <dgm:chMax val="0"/>
          <dgm:chPref val="0"/>
          <dgm:bulletEnabled val="1"/>
        </dgm:presLayoutVars>
      </dgm:prSet>
      <dgm:spPr/>
    </dgm:pt>
    <dgm:pt modelId="{8FDA6596-0FCD-4FEA-AF1D-CB8E6814FE87}" type="pres">
      <dgm:prSet presAssocID="{F692CBA4-2576-4068-89AB-0306FAA31605}" presName="Triangle" presStyleLbl="alignNode1" presStyleIdx="1" presStyleCnt="7"/>
      <dgm:spPr/>
    </dgm:pt>
    <dgm:pt modelId="{59042F55-1F39-4BE7-921E-94348A50AF0E}" type="pres">
      <dgm:prSet presAssocID="{F08553D3-2D9A-4C5F-A9C7-55CE0EB76CC1}" presName="sibTrans" presStyleCnt="0"/>
      <dgm:spPr/>
    </dgm:pt>
    <dgm:pt modelId="{DB674EA7-C152-4887-A093-841D45AF9937}" type="pres">
      <dgm:prSet presAssocID="{F08553D3-2D9A-4C5F-A9C7-55CE0EB76CC1}" presName="space" presStyleCnt="0"/>
      <dgm:spPr/>
    </dgm:pt>
    <dgm:pt modelId="{1C506C1D-3E85-4A60-A0B3-9A86A6044888}" type="pres">
      <dgm:prSet presAssocID="{3559E44D-73F8-4EDE-9BCF-295F875C5F81}" presName="composite" presStyleCnt="0"/>
      <dgm:spPr/>
    </dgm:pt>
    <dgm:pt modelId="{D6EE05AE-B61A-4F60-A5DF-E3EB23E177B8}" type="pres">
      <dgm:prSet presAssocID="{3559E44D-73F8-4EDE-9BCF-295F875C5F81}" presName="LShape" presStyleLbl="alignNode1" presStyleIdx="2" presStyleCnt="7"/>
      <dgm:spPr/>
    </dgm:pt>
    <dgm:pt modelId="{72BFB23C-E139-4EB7-BF89-6EAEA15EDAF1}" type="pres">
      <dgm:prSet presAssocID="{3559E44D-73F8-4EDE-9BCF-295F875C5F81}" presName="ParentText" presStyleLbl="revTx" presStyleIdx="1" presStyleCnt="4">
        <dgm:presLayoutVars>
          <dgm:chMax val="0"/>
          <dgm:chPref val="0"/>
          <dgm:bulletEnabled val="1"/>
        </dgm:presLayoutVars>
      </dgm:prSet>
      <dgm:spPr/>
    </dgm:pt>
    <dgm:pt modelId="{AAEC871D-90DA-4793-83EC-F4695662DF63}" type="pres">
      <dgm:prSet presAssocID="{3559E44D-73F8-4EDE-9BCF-295F875C5F81}" presName="Triangle" presStyleLbl="alignNode1" presStyleIdx="3" presStyleCnt="7"/>
      <dgm:spPr/>
    </dgm:pt>
    <dgm:pt modelId="{9ABF479C-5FCC-4B8C-8766-8449FCF98AA4}" type="pres">
      <dgm:prSet presAssocID="{0C6BC714-D467-4CC6-9C1A-C0CC56E0F2CB}" presName="sibTrans" presStyleCnt="0"/>
      <dgm:spPr/>
    </dgm:pt>
    <dgm:pt modelId="{868984C3-1863-4105-8A8C-31C1F8666071}" type="pres">
      <dgm:prSet presAssocID="{0C6BC714-D467-4CC6-9C1A-C0CC56E0F2CB}" presName="space" presStyleCnt="0"/>
      <dgm:spPr/>
    </dgm:pt>
    <dgm:pt modelId="{27787EE0-D98E-41D6-ADE3-952DD871C852}" type="pres">
      <dgm:prSet presAssocID="{17E03804-D4D3-4919-B7CC-298DE750C4A9}" presName="composite" presStyleCnt="0"/>
      <dgm:spPr/>
    </dgm:pt>
    <dgm:pt modelId="{72D6D02E-6A3B-4119-8CB4-8BEF79C30376}" type="pres">
      <dgm:prSet presAssocID="{17E03804-D4D3-4919-B7CC-298DE750C4A9}" presName="LShape" presStyleLbl="alignNode1" presStyleIdx="4" presStyleCnt="7"/>
      <dgm:spPr/>
    </dgm:pt>
    <dgm:pt modelId="{11A1F913-5BBD-48F3-996E-1F49A61EA840}" type="pres">
      <dgm:prSet presAssocID="{17E03804-D4D3-4919-B7CC-298DE750C4A9}" presName="ParentText" presStyleLbl="revTx" presStyleIdx="2" presStyleCnt="4">
        <dgm:presLayoutVars>
          <dgm:chMax val="0"/>
          <dgm:chPref val="0"/>
          <dgm:bulletEnabled val="1"/>
        </dgm:presLayoutVars>
      </dgm:prSet>
      <dgm:spPr/>
    </dgm:pt>
    <dgm:pt modelId="{9DC4524E-7951-4288-9477-5CFED2A73740}" type="pres">
      <dgm:prSet presAssocID="{17E03804-D4D3-4919-B7CC-298DE750C4A9}" presName="Triangle" presStyleLbl="alignNode1" presStyleIdx="5" presStyleCnt="7"/>
      <dgm:spPr/>
    </dgm:pt>
    <dgm:pt modelId="{C8E5CABB-E0EB-4854-BA6A-00882D56A169}" type="pres">
      <dgm:prSet presAssocID="{420E6D2C-102D-4B96-A628-4482E6D81D83}" presName="sibTrans" presStyleCnt="0"/>
      <dgm:spPr/>
    </dgm:pt>
    <dgm:pt modelId="{CAC6B2D2-B093-4EBE-BC56-C7B2343B17CB}" type="pres">
      <dgm:prSet presAssocID="{420E6D2C-102D-4B96-A628-4482E6D81D83}" presName="space" presStyleCnt="0"/>
      <dgm:spPr/>
    </dgm:pt>
    <dgm:pt modelId="{C00AC9E7-DF8C-423E-BCEF-30683A0F2A6B}" type="pres">
      <dgm:prSet presAssocID="{0C6C7420-7D94-4D4B-B8EA-C14D18DAC2BE}" presName="composite" presStyleCnt="0"/>
      <dgm:spPr/>
    </dgm:pt>
    <dgm:pt modelId="{3EDA3A53-B168-42F8-BA1D-6D64DB38AB6C}" type="pres">
      <dgm:prSet presAssocID="{0C6C7420-7D94-4D4B-B8EA-C14D18DAC2BE}" presName="LShape" presStyleLbl="alignNode1" presStyleIdx="6" presStyleCnt="7"/>
      <dgm:spPr/>
    </dgm:pt>
    <dgm:pt modelId="{5019F632-A40C-43E3-B3BE-1D7EC1329BBA}" type="pres">
      <dgm:prSet presAssocID="{0C6C7420-7D94-4D4B-B8EA-C14D18DAC2BE}" presName="ParentText" presStyleLbl="revTx" presStyleIdx="3" presStyleCnt="4">
        <dgm:presLayoutVars>
          <dgm:chMax val="0"/>
          <dgm:chPref val="0"/>
          <dgm:bulletEnabled val="1"/>
        </dgm:presLayoutVars>
      </dgm:prSet>
      <dgm:spPr/>
    </dgm:pt>
  </dgm:ptLst>
  <dgm:cxnLst>
    <dgm:cxn modelId="{718FDF06-F829-4DC8-9F64-995587880322}" type="presOf" srcId="{ED6EF828-979D-418B-AF14-F70E524D1E11}" destId="{7F0B3C5C-1D47-462D-8C3E-8273B7ECCE01}" srcOrd="0" destOrd="0" presId="urn:microsoft.com/office/officeart/2009/3/layout/StepUpProcess"/>
    <dgm:cxn modelId="{43307817-32EE-471C-922D-733CDF2A9FC6}" type="presOf" srcId="{F692CBA4-2576-4068-89AB-0306FAA31605}" destId="{EA63EE8A-EE8D-46AB-8AFD-FF5750728309}" srcOrd="0" destOrd="0" presId="urn:microsoft.com/office/officeart/2009/3/layout/StepUpProcess"/>
    <dgm:cxn modelId="{E3B4682B-281E-4BD2-87C5-1FBEAE067992}" srcId="{ED6EF828-979D-418B-AF14-F70E524D1E11}" destId="{3559E44D-73F8-4EDE-9BCF-295F875C5F81}" srcOrd="1" destOrd="0" parTransId="{162F871F-10A2-474F-8DFD-F689EF92C1A8}" sibTransId="{0C6BC714-D467-4CC6-9C1A-C0CC56E0F2CB}"/>
    <dgm:cxn modelId="{549C1B46-811D-45A7-A428-CD8D7A2EFCA5}" type="presOf" srcId="{17E03804-D4D3-4919-B7CC-298DE750C4A9}" destId="{11A1F913-5BBD-48F3-996E-1F49A61EA840}" srcOrd="0" destOrd="0" presId="urn:microsoft.com/office/officeart/2009/3/layout/StepUpProcess"/>
    <dgm:cxn modelId="{A2770694-38DF-4B7E-A4F0-C5EEDE6C41CA}" srcId="{ED6EF828-979D-418B-AF14-F70E524D1E11}" destId="{0C6C7420-7D94-4D4B-B8EA-C14D18DAC2BE}" srcOrd="3" destOrd="0" parTransId="{5CE494BC-F7C2-47E4-A285-17079A937626}" sibTransId="{3A2D0F4A-1278-4CBB-8F23-0862FE6513DA}"/>
    <dgm:cxn modelId="{2615B2C2-DBDF-438D-B35B-F8A9385D8570}" type="presOf" srcId="{0C6C7420-7D94-4D4B-B8EA-C14D18DAC2BE}" destId="{5019F632-A40C-43E3-B3BE-1D7EC1329BBA}" srcOrd="0" destOrd="0" presId="urn:microsoft.com/office/officeart/2009/3/layout/StepUpProcess"/>
    <dgm:cxn modelId="{2066FEDD-BC7E-47F2-B38B-910185F35456}" srcId="{ED6EF828-979D-418B-AF14-F70E524D1E11}" destId="{F692CBA4-2576-4068-89AB-0306FAA31605}" srcOrd="0" destOrd="0" parTransId="{4BA6AFE7-BC3D-46E7-9B72-39C42AA8C2D1}" sibTransId="{F08553D3-2D9A-4C5F-A9C7-55CE0EB76CC1}"/>
    <dgm:cxn modelId="{5BBABEEE-56A9-49B7-B972-23EABFD47939}" srcId="{ED6EF828-979D-418B-AF14-F70E524D1E11}" destId="{17E03804-D4D3-4919-B7CC-298DE750C4A9}" srcOrd="2" destOrd="0" parTransId="{40DC3661-BEE7-487D-9DF0-654E26DABE80}" sibTransId="{420E6D2C-102D-4B96-A628-4482E6D81D83}"/>
    <dgm:cxn modelId="{2F92EAFE-974B-4F5D-A900-3D48A5439A12}" type="presOf" srcId="{3559E44D-73F8-4EDE-9BCF-295F875C5F81}" destId="{72BFB23C-E139-4EB7-BF89-6EAEA15EDAF1}" srcOrd="0" destOrd="0" presId="urn:microsoft.com/office/officeart/2009/3/layout/StepUpProcess"/>
    <dgm:cxn modelId="{D7DD7B4D-0F03-4FC3-9CD8-47C1AF9C6599}" type="presParOf" srcId="{7F0B3C5C-1D47-462D-8C3E-8273B7ECCE01}" destId="{3A60F0D3-B54F-4FF9-9B84-D0692A273B81}" srcOrd="0" destOrd="0" presId="urn:microsoft.com/office/officeart/2009/3/layout/StepUpProcess"/>
    <dgm:cxn modelId="{920603E8-7B17-43AD-BE3C-20CDC078E655}" type="presParOf" srcId="{3A60F0D3-B54F-4FF9-9B84-D0692A273B81}" destId="{08B2B6D8-DEAE-41C9-956E-CB02AA6F1434}" srcOrd="0" destOrd="0" presId="urn:microsoft.com/office/officeart/2009/3/layout/StepUpProcess"/>
    <dgm:cxn modelId="{D82212ED-1B1D-401D-A948-BA77880AEF68}" type="presParOf" srcId="{3A60F0D3-B54F-4FF9-9B84-D0692A273B81}" destId="{EA63EE8A-EE8D-46AB-8AFD-FF5750728309}" srcOrd="1" destOrd="0" presId="urn:microsoft.com/office/officeart/2009/3/layout/StepUpProcess"/>
    <dgm:cxn modelId="{08FF93EE-858D-4D77-8095-38B8807C55C7}" type="presParOf" srcId="{3A60F0D3-B54F-4FF9-9B84-D0692A273B81}" destId="{8FDA6596-0FCD-4FEA-AF1D-CB8E6814FE87}" srcOrd="2" destOrd="0" presId="urn:microsoft.com/office/officeart/2009/3/layout/StepUpProcess"/>
    <dgm:cxn modelId="{880F0AC4-DC90-4A91-BEFB-6E958A792DD5}" type="presParOf" srcId="{7F0B3C5C-1D47-462D-8C3E-8273B7ECCE01}" destId="{59042F55-1F39-4BE7-921E-94348A50AF0E}" srcOrd="1" destOrd="0" presId="urn:microsoft.com/office/officeart/2009/3/layout/StepUpProcess"/>
    <dgm:cxn modelId="{C924D9FB-FA66-4A8C-9D87-6C1DBF3656B1}" type="presParOf" srcId="{59042F55-1F39-4BE7-921E-94348A50AF0E}" destId="{DB674EA7-C152-4887-A093-841D45AF9937}" srcOrd="0" destOrd="0" presId="urn:microsoft.com/office/officeart/2009/3/layout/StepUpProcess"/>
    <dgm:cxn modelId="{7269C7FB-8771-4B95-8CA3-DFB9B6D0FBCF}" type="presParOf" srcId="{7F0B3C5C-1D47-462D-8C3E-8273B7ECCE01}" destId="{1C506C1D-3E85-4A60-A0B3-9A86A6044888}" srcOrd="2" destOrd="0" presId="urn:microsoft.com/office/officeart/2009/3/layout/StepUpProcess"/>
    <dgm:cxn modelId="{4F401406-9AAA-46D6-B932-D22AE60B20DF}" type="presParOf" srcId="{1C506C1D-3E85-4A60-A0B3-9A86A6044888}" destId="{D6EE05AE-B61A-4F60-A5DF-E3EB23E177B8}" srcOrd="0" destOrd="0" presId="urn:microsoft.com/office/officeart/2009/3/layout/StepUpProcess"/>
    <dgm:cxn modelId="{14750313-CF92-4465-814E-B0720D48517A}" type="presParOf" srcId="{1C506C1D-3E85-4A60-A0B3-9A86A6044888}" destId="{72BFB23C-E139-4EB7-BF89-6EAEA15EDAF1}" srcOrd="1" destOrd="0" presId="urn:microsoft.com/office/officeart/2009/3/layout/StepUpProcess"/>
    <dgm:cxn modelId="{0B5C6A3F-6467-4294-8CF4-B40DBD11200F}" type="presParOf" srcId="{1C506C1D-3E85-4A60-A0B3-9A86A6044888}" destId="{AAEC871D-90DA-4793-83EC-F4695662DF63}" srcOrd="2" destOrd="0" presId="urn:microsoft.com/office/officeart/2009/3/layout/StepUpProcess"/>
    <dgm:cxn modelId="{04D43433-1A31-4978-BD8A-6B76CC925FCD}" type="presParOf" srcId="{7F0B3C5C-1D47-462D-8C3E-8273B7ECCE01}" destId="{9ABF479C-5FCC-4B8C-8766-8449FCF98AA4}" srcOrd="3" destOrd="0" presId="urn:microsoft.com/office/officeart/2009/3/layout/StepUpProcess"/>
    <dgm:cxn modelId="{B17D647B-750E-453D-B2AC-44365A34AAD0}" type="presParOf" srcId="{9ABF479C-5FCC-4B8C-8766-8449FCF98AA4}" destId="{868984C3-1863-4105-8A8C-31C1F8666071}" srcOrd="0" destOrd="0" presId="urn:microsoft.com/office/officeart/2009/3/layout/StepUpProcess"/>
    <dgm:cxn modelId="{55CC3AD8-13AB-4C5D-98C4-CD5F9E6B906D}" type="presParOf" srcId="{7F0B3C5C-1D47-462D-8C3E-8273B7ECCE01}" destId="{27787EE0-D98E-41D6-ADE3-952DD871C852}" srcOrd="4" destOrd="0" presId="urn:microsoft.com/office/officeart/2009/3/layout/StepUpProcess"/>
    <dgm:cxn modelId="{22116794-C678-465B-B68B-848A4B4503B9}" type="presParOf" srcId="{27787EE0-D98E-41D6-ADE3-952DD871C852}" destId="{72D6D02E-6A3B-4119-8CB4-8BEF79C30376}" srcOrd="0" destOrd="0" presId="urn:microsoft.com/office/officeart/2009/3/layout/StepUpProcess"/>
    <dgm:cxn modelId="{4D6D799F-573C-4677-AA7A-723443AC5325}" type="presParOf" srcId="{27787EE0-D98E-41D6-ADE3-952DD871C852}" destId="{11A1F913-5BBD-48F3-996E-1F49A61EA840}" srcOrd="1" destOrd="0" presId="urn:microsoft.com/office/officeart/2009/3/layout/StepUpProcess"/>
    <dgm:cxn modelId="{A13F10A4-1FBF-4A7E-8C6F-CCD9F418976F}" type="presParOf" srcId="{27787EE0-D98E-41D6-ADE3-952DD871C852}" destId="{9DC4524E-7951-4288-9477-5CFED2A73740}" srcOrd="2" destOrd="0" presId="urn:microsoft.com/office/officeart/2009/3/layout/StepUpProcess"/>
    <dgm:cxn modelId="{258B63FA-C619-4DFD-BF71-D76E4FE2FA9C}" type="presParOf" srcId="{7F0B3C5C-1D47-462D-8C3E-8273B7ECCE01}" destId="{C8E5CABB-E0EB-4854-BA6A-00882D56A169}" srcOrd="5" destOrd="0" presId="urn:microsoft.com/office/officeart/2009/3/layout/StepUpProcess"/>
    <dgm:cxn modelId="{C94795B9-9827-4AEF-BF68-BC1A31301245}" type="presParOf" srcId="{C8E5CABB-E0EB-4854-BA6A-00882D56A169}" destId="{CAC6B2D2-B093-4EBE-BC56-C7B2343B17CB}" srcOrd="0" destOrd="0" presId="urn:microsoft.com/office/officeart/2009/3/layout/StepUpProcess"/>
    <dgm:cxn modelId="{1E2DF418-E4DC-4EC5-82C2-FF87D35C2E42}" type="presParOf" srcId="{7F0B3C5C-1D47-462D-8C3E-8273B7ECCE01}" destId="{C00AC9E7-DF8C-423E-BCEF-30683A0F2A6B}" srcOrd="6" destOrd="0" presId="urn:microsoft.com/office/officeart/2009/3/layout/StepUpProcess"/>
    <dgm:cxn modelId="{A64B4900-283B-4B27-A311-24997F546971}" type="presParOf" srcId="{C00AC9E7-DF8C-423E-BCEF-30683A0F2A6B}" destId="{3EDA3A53-B168-42F8-BA1D-6D64DB38AB6C}" srcOrd="0" destOrd="0" presId="urn:microsoft.com/office/officeart/2009/3/layout/StepUpProcess"/>
    <dgm:cxn modelId="{69074FA2-0F00-42EC-A60B-7B795DBCB85F}" type="presParOf" srcId="{C00AC9E7-DF8C-423E-BCEF-30683A0F2A6B}" destId="{5019F632-A40C-43E3-B3BE-1D7EC1329BBA}"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F96F73-AA61-4088-8986-8537EAC35465}"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US"/>
        </a:p>
      </dgm:t>
    </dgm:pt>
    <dgm:pt modelId="{EDCC1C9D-5990-41AD-BA0D-49AE9C8FC70A}">
      <dgm:prSet phldrT="[Text]" custT="1"/>
      <dgm:spPr/>
      <dgm:t>
        <a:bodyPr/>
        <a:lstStyle/>
        <a:p>
          <a:r>
            <a:rPr lang="en-US" sz="3200" dirty="0"/>
            <a:t>Less is more</a:t>
          </a:r>
        </a:p>
      </dgm:t>
    </dgm:pt>
    <dgm:pt modelId="{C19EF67A-DA36-4F89-9704-D4991A1F3ED4}" type="parTrans" cxnId="{A05AB0F0-AD75-4880-93D9-EB2573C0797C}">
      <dgm:prSet/>
      <dgm:spPr/>
      <dgm:t>
        <a:bodyPr/>
        <a:lstStyle/>
        <a:p>
          <a:endParaRPr lang="en-US"/>
        </a:p>
      </dgm:t>
    </dgm:pt>
    <dgm:pt modelId="{B7F4537A-7655-42C7-8E0F-D759D10E4B4C}" type="sibTrans" cxnId="{A05AB0F0-AD75-4880-93D9-EB2573C0797C}">
      <dgm:prSet/>
      <dgm:spPr/>
      <dgm:t>
        <a:bodyPr/>
        <a:lstStyle/>
        <a:p>
          <a:endParaRPr lang="en-US"/>
        </a:p>
      </dgm:t>
    </dgm:pt>
    <dgm:pt modelId="{FCE32C0C-55F9-484A-A0F2-234B895E0577}">
      <dgm:prSet phldrT="[Text]" custT="1"/>
      <dgm:spPr/>
      <dgm:t>
        <a:bodyPr/>
        <a:lstStyle/>
        <a:p>
          <a:r>
            <a:rPr lang="en-US" sz="2400" dirty="0"/>
            <a:t>Shorter tasks and reading selections</a:t>
          </a:r>
        </a:p>
      </dgm:t>
    </dgm:pt>
    <dgm:pt modelId="{8D0CD0B5-C1B7-4C11-B46A-166043503773}" type="parTrans" cxnId="{74AAC198-DF3F-4ACB-A94B-F923FCE66F4F}">
      <dgm:prSet/>
      <dgm:spPr/>
      <dgm:t>
        <a:bodyPr/>
        <a:lstStyle/>
        <a:p>
          <a:endParaRPr lang="en-US"/>
        </a:p>
      </dgm:t>
    </dgm:pt>
    <dgm:pt modelId="{8673EA87-FCD3-42B3-A25F-12E416173C87}" type="sibTrans" cxnId="{74AAC198-DF3F-4ACB-A94B-F923FCE66F4F}">
      <dgm:prSet/>
      <dgm:spPr/>
      <dgm:t>
        <a:bodyPr/>
        <a:lstStyle/>
        <a:p>
          <a:endParaRPr lang="en-US"/>
        </a:p>
      </dgm:t>
    </dgm:pt>
    <dgm:pt modelId="{6AFA5DEC-35CE-4773-AD13-10E189676363}">
      <dgm:prSet phldrT="[Text]" custT="1"/>
      <dgm:spPr/>
      <dgm:t>
        <a:bodyPr/>
        <a:lstStyle/>
        <a:p>
          <a:r>
            <a:rPr lang="en-US" sz="2400" dirty="0"/>
            <a:t>Focus on relevant, interesting, and optimistic poems</a:t>
          </a:r>
        </a:p>
      </dgm:t>
    </dgm:pt>
    <dgm:pt modelId="{D10D2285-6CA5-4CB0-BF95-28733650DDAD}" type="parTrans" cxnId="{D6672287-0EED-4034-900E-6975FD5F0D2E}">
      <dgm:prSet/>
      <dgm:spPr/>
      <dgm:t>
        <a:bodyPr/>
        <a:lstStyle/>
        <a:p>
          <a:endParaRPr lang="en-US"/>
        </a:p>
      </dgm:t>
    </dgm:pt>
    <dgm:pt modelId="{3A24A092-25AB-4791-BB2F-39A75B729290}" type="sibTrans" cxnId="{D6672287-0EED-4034-900E-6975FD5F0D2E}">
      <dgm:prSet/>
      <dgm:spPr/>
      <dgm:t>
        <a:bodyPr/>
        <a:lstStyle/>
        <a:p>
          <a:endParaRPr lang="en-US"/>
        </a:p>
      </dgm:t>
    </dgm:pt>
    <dgm:pt modelId="{E2C77F5E-869F-48EC-82D7-77E28C5A4004}">
      <dgm:prSet phldrT="[Text]" custT="1"/>
      <dgm:spPr/>
      <dgm:t>
        <a:bodyPr/>
        <a:lstStyle/>
        <a:p>
          <a:r>
            <a:rPr lang="en-US" sz="3200" dirty="0"/>
            <a:t>Focus Skills</a:t>
          </a:r>
        </a:p>
      </dgm:t>
    </dgm:pt>
    <dgm:pt modelId="{B429F0F1-96F3-43DF-A534-F278B2350435}" type="parTrans" cxnId="{B7FCDD7F-D964-4E29-B754-1041AE4DD2DF}">
      <dgm:prSet/>
      <dgm:spPr/>
      <dgm:t>
        <a:bodyPr/>
        <a:lstStyle/>
        <a:p>
          <a:endParaRPr lang="en-US"/>
        </a:p>
      </dgm:t>
    </dgm:pt>
    <dgm:pt modelId="{22651F32-4981-46A1-AD32-273FC6D273E1}" type="sibTrans" cxnId="{B7FCDD7F-D964-4E29-B754-1041AE4DD2DF}">
      <dgm:prSet/>
      <dgm:spPr/>
      <dgm:t>
        <a:bodyPr/>
        <a:lstStyle/>
        <a:p>
          <a:endParaRPr lang="en-US"/>
        </a:p>
      </dgm:t>
    </dgm:pt>
    <dgm:pt modelId="{45489F81-F019-4539-ACDC-661FAB29CF19}">
      <dgm:prSet phldrT="[Text]"/>
      <dgm:spPr/>
      <dgm:t>
        <a:bodyPr/>
        <a:lstStyle/>
        <a:p>
          <a:r>
            <a:rPr lang="en-US" dirty="0"/>
            <a:t>Select a targeted purpose or theme for students as they read/respond</a:t>
          </a:r>
        </a:p>
      </dgm:t>
    </dgm:pt>
    <dgm:pt modelId="{73E9CB3E-9A54-4C60-924C-1F974B4CA5E3}" type="parTrans" cxnId="{22F9CBA2-7181-4A11-AA26-09E22A0A77ED}">
      <dgm:prSet/>
      <dgm:spPr/>
      <dgm:t>
        <a:bodyPr/>
        <a:lstStyle/>
        <a:p>
          <a:endParaRPr lang="en-US"/>
        </a:p>
      </dgm:t>
    </dgm:pt>
    <dgm:pt modelId="{65DCC787-3F3F-4A71-BDDA-92930E172D32}" type="sibTrans" cxnId="{22F9CBA2-7181-4A11-AA26-09E22A0A77ED}">
      <dgm:prSet/>
      <dgm:spPr/>
      <dgm:t>
        <a:bodyPr/>
        <a:lstStyle/>
        <a:p>
          <a:endParaRPr lang="en-US"/>
        </a:p>
      </dgm:t>
    </dgm:pt>
    <dgm:pt modelId="{41704691-5B1E-4B0B-A1C5-8B006AD6E097}">
      <dgm:prSet phldrT="[Text]" custT="1"/>
      <dgm:spPr/>
      <dgm:t>
        <a:bodyPr/>
        <a:lstStyle/>
        <a:p>
          <a:r>
            <a:rPr lang="en-US" sz="3200" dirty="0"/>
            <a:t>Provide Support</a:t>
          </a:r>
        </a:p>
      </dgm:t>
    </dgm:pt>
    <dgm:pt modelId="{1443C06C-DD85-4A1E-B4B3-894DFEEF0F36}" type="parTrans" cxnId="{2DE6553E-86D3-49CA-B016-9234953C11FF}">
      <dgm:prSet/>
      <dgm:spPr/>
      <dgm:t>
        <a:bodyPr/>
        <a:lstStyle/>
        <a:p>
          <a:endParaRPr lang="en-US"/>
        </a:p>
      </dgm:t>
    </dgm:pt>
    <dgm:pt modelId="{4AA23B24-2336-4188-865B-732044AA372E}" type="sibTrans" cxnId="{2DE6553E-86D3-49CA-B016-9234953C11FF}">
      <dgm:prSet/>
      <dgm:spPr/>
      <dgm:t>
        <a:bodyPr/>
        <a:lstStyle/>
        <a:p>
          <a:endParaRPr lang="en-US"/>
        </a:p>
      </dgm:t>
    </dgm:pt>
    <dgm:pt modelId="{B2949898-17BE-4ADF-824E-995C5ED468CD}">
      <dgm:prSet phldrT="[Text]"/>
      <dgm:spPr/>
      <dgm:t>
        <a:bodyPr/>
        <a:lstStyle/>
        <a:p>
          <a:r>
            <a:rPr lang="en-US" dirty="0"/>
            <a:t>Consider definitions, supporting videos, voice overs, and additional notes</a:t>
          </a:r>
        </a:p>
      </dgm:t>
    </dgm:pt>
    <dgm:pt modelId="{090C6A94-D685-4BE0-BE38-AC83465C07D8}" type="parTrans" cxnId="{0FA54339-FC1A-472A-BCA1-6E3CCC8235E4}">
      <dgm:prSet/>
      <dgm:spPr/>
      <dgm:t>
        <a:bodyPr/>
        <a:lstStyle/>
        <a:p>
          <a:endParaRPr lang="en-US"/>
        </a:p>
      </dgm:t>
    </dgm:pt>
    <dgm:pt modelId="{65292029-2894-4B84-84E0-FB52D7F30BBC}" type="sibTrans" cxnId="{0FA54339-FC1A-472A-BCA1-6E3CCC8235E4}">
      <dgm:prSet/>
      <dgm:spPr/>
      <dgm:t>
        <a:bodyPr/>
        <a:lstStyle/>
        <a:p>
          <a:endParaRPr lang="en-US"/>
        </a:p>
      </dgm:t>
    </dgm:pt>
    <dgm:pt modelId="{F1502C89-3463-4B23-AF83-0FE629E427C0}">
      <dgm:prSet phldrT="[Text]"/>
      <dgm:spPr/>
      <dgm:t>
        <a:bodyPr/>
        <a:lstStyle/>
        <a:p>
          <a:r>
            <a:rPr lang="en-US" dirty="0"/>
            <a:t>Model by text, video, or annotated images</a:t>
          </a:r>
        </a:p>
      </dgm:t>
    </dgm:pt>
    <dgm:pt modelId="{EB503EB5-3E87-4BCD-92F6-D5A6B2BC9F37}" type="parTrans" cxnId="{644DD76B-0A74-4929-876F-DAE60782485D}">
      <dgm:prSet/>
      <dgm:spPr/>
      <dgm:t>
        <a:bodyPr/>
        <a:lstStyle/>
        <a:p>
          <a:endParaRPr lang="en-US"/>
        </a:p>
      </dgm:t>
    </dgm:pt>
    <dgm:pt modelId="{9A7F0640-D90C-4A95-8B9B-5364CB950DAC}" type="sibTrans" cxnId="{644DD76B-0A74-4929-876F-DAE60782485D}">
      <dgm:prSet/>
      <dgm:spPr/>
      <dgm:t>
        <a:bodyPr/>
        <a:lstStyle/>
        <a:p>
          <a:endParaRPr lang="en-US"/>
        </a:p>
      </dgm:t>
    </dgm:pt>
    <dgm:pt modelId="{C5912941-3A45-4053-9ACE-5E80194E822F}">
      <dgm:prSet phldrT="[Text]"/>
      <dgm:spPr/>
      <dgm:t>
        <a:bodyPr/>
        <a:lstStyle/>
        <a:p>
          <a:r>
            <a:rPr lang="en-US" dirty="0"/>
            <a:t>Demonstrate and share rather than “teach”</a:t>
          </a:r>
        </a:p>
      </dgm:t>
    </dgm:pt>
    <dgm:pt modelId="{A2FDDAE7-DEA8-4B31-B4E8-535806905386}" type="parTrans" cxnId="{EA49D02C-D0BB-4182-942D-023F1B565A6D}">
      <dgm:prSet/>
      <dgm:spPr/>
    </dgm:pt>
    <dgm:pt modelId="{9D58EF63-EF30-4DAC-AE05-16B19F3F23F4}" type="sibTrans" cxnId="{EA49D02C-D0BB-4182-942D-023F1B565A6D}">
      <dgm:prSet/>
      <dgm:spPr/>
    </dgm:pt>
    <dgm:pt modelId="{D29805E5-81E7-4CF4-A498-867F5AA51C2C}">
      <dgm:prSet phldrT="[Text]"/>
      <dgm:spPr/>
      <dgm:t>
        <a:bodyPr/>
        <a:lstStyle/>
        <a:p>
          <a:r>
            <a:rPr lang="en-US" dirty="0"/>
            <a:t>Offer graphic organizers or strategies (SIFT, SLAM, SOAPS, </a:t>
          </a:r>
          <a:r>
            <a:rPr lang="en-US" dirty="0" err="1"/>
            <a:t>ect</a:t>
          </a:r>
          <a:r>
            <a:rPr lang="en-US" dirty="0"/>
            <a:t>) </a:t>
          </a:r>
        </a:p>
      </dgm:t>
    </dgm:pt>
    <dgm:pt modelId="{AAD1CF50-A838-428E-AC6D-33DA9AEDFD2F}" type="parTrans" cxnId="{44C79678-8AC3-4187-80A2-B1D777A273AC}">
      <dgm:prSet/>
      <dgm:spPr/>
    </dgm:pt>
    <dgm:pt modelId="{798365F2-5E84-49AA-95D5-ED6488BADC8C}" type="sibTrans" cxnId="{44C79678-8AC3-4187-80A2-B1D777A273AC}">
      <dgm:prSet/>
      <dgm:spPr/>
    </dgm:pt>
    <dgm:pt modelId="{AC2B914E-12EB-4497-AE2C-B7921CC01FF5}" type="pres">
      <dgm:prSet presAssocID="{2EF96F73-AA61-4088-8986-8537EAC35465}" presName="Name0" presStyleCnt="0">
        <dgm:presLayoutVars>
          <dgm:dir/>
          <dgm:animLvl val="lvl"/>
          <dgm:resizeHandles val="exact"/>
        </dgm:presLayoutVars>
      </dgm:prSet>
      <dgm:spPr/>
    </dgm:pt>
    <dgm:pt modelId="{D79F797C-B420-468E-A02E-06AC098F90F6}" type="pres">
      <dgm:prSet presAssocID="{EDCC1C9D-5990-41AD-BA0D-49AE9C8FC70A}" presName="linNode" presStyleCnt="0"/>
      <dgm:spPr/>
    </dgm:pt>
    <dgm:pt modelId="{1F9E4CA9-EF1A-4336-AC6E-646DAB9309C5}" type="pres">
      <dgm:prSet presAssocID="{EDCC1C9D-5990-41AD-BA0D-49AE9C8FC70A}" presName="parentText" presStyleLbl="node1" presStyleIdx="0" presStyleCnt="3" custScaleX="96698" custScaleY="71043" custLinFactNeighborX="-257" custLinFactNeighborY="-178">
        <dgm:presLayoutVars>
          <dgm:chMax val="1"/>
          <dgm:bulletEnabled val="1"/>
        </dgm:presLayoutVars>
      </dgm:prSet>
      <dgm:spPr/>
    </dgm:pt>
    <dgm:pt modelId="{4EC8A48C-18CB-4C6F-B634-E2F72B8EE5D2}" type="pres">
      <dgm:prSet presAssocID="{EDCC1C9D-5990-41AD-BA0D-49AE9C8FC70A}" presName="descendantText" presStyleLbl="alignAccFollowNode1" presStyleIdx="0" presStyleCnt="3" custScaleX="155260">
        <dgm:presLayoutVars>
          <dgm:bulletEnabled val="1"/>
        </dgm:presLayoutVars>
      </dgm:prSet>
      <dgm:spPr/>
    </dgm:pt>
    <dgm:pt modelId="{1EFB6CEA-9FF6-4455-9C98-15A708CB095C}" type="pres">
      <dgm:prSet presAssocID="{B7F4537A-7655-42C7-8E0F-D759D10E4B4C}" presName="sp" presStyleCnt="0"/>
      <dgm:spPr/>
    </dgm:pt>
    <dgm:pt modelId="{495730BA-ED66-4C36-873D-97D0205D6DCD}" type="pres">
      <dgm:prSet presAssocID="{E2C77F5E-869F-48EC-82D7-77E28C5A4004}" presName="linNode" presStyleCnt="0"/>
      <dgm:spPr/>
    </dgm:pt>
    <dgm:pt modelId="{10AE4413-1584-4CE5-809E-A9C51BDA7944}" type="pres">
      <dgm:prSet presAssocID="{E2C77F5E-869F-48EC-82D7-77E28C5A4004}" presName="parentText" presStyleLbl="node1" presStyleIdx="1" presStyleCnt="3" custScaleX="71361" custScaleY="66479" custLinFactNeighborX="224">
        <dgm:presLayoutVars>
          <dgm:chMax val="1"/>
          <dgm:bulletEnabled val="1"/>
        </dgm:presLayoutVars>
      </dgm:prSet>
      <dgm:spPr/>
    </dgm:pt>
    <dgm:pt modelId="{080A7D2F-86AE-4E9B-899B-AB54E9EDFB5E}" type="pres">
      <dgm:prSet presAssocID="{E2C77F5E-869F-48EC-82D7-77E28C5A4004}" presName="descendantText" presStyleLbl="alignAccFollowNode1" presStyleIdx="1" presStyleCnt="3" custScaleX="115589">
        <dgm:presLayoutVars>
          <dgm:bulletEnabled val="1"/>
        </dgm:presLayoutVars>
      </dgm:prSet>
      <dgm:spPr/>
    </dgm:pt>
    <dgm:pt modelId="{1E14F38E-7805-4A08-B62B-A3BCC8CDF124}" type="pres">
      <dgm:prSet presAssocID="{22651F32-4981-46A1-AD32-273FC6D273E1}" presName="sp" presStyleCnt="0"/>
      <dgm:spPr/>
    </dgm:pt>
    <dgm:pt modelId="{95ABBD60-3E58-49AA-A8A0-B00ACB108A55}" type="pres">
      <dgm:prSet presAssocID="{41704691-5B1E-4B0B-A1C5-8B006AD6E097}" presName="linNode" presStyleCnt="0"/>
      <dgm:spPr/>
    </dgm:pt>
    <dgm:pt modelId="{95CE3183-401B-4534-8E86-3B508AE4EC12}" type="pres">
      <dgm:prSet presAssocID="{41704691-5B1E-4B0B-A1C5-8B006AD6E097}" presName="parentText" presStyleLbl="node1" presStyleIdx="2" presStyleCnt="3" custScaleX="71997" custScaleY="68988">
        <dgm:presLayoutVars>
          <dgm:chMax val="1"/>
          <dgm:bulletEnabled val="1"/>
        </dgm:presLayoutVars>
      </dgm:prSet>
      <dgm:spPr/>
    </dgm:pt>
    <dgm:pt modelId="{C2040238-0BA1-4BAF-9E65-36C4F27E711E}" type="pres">
      <dgm:prSet presAssocID="{41704691-5B1E-4B0B-A1C5-8B006AD6E097}" presName="descendantText" presStyleLbl="alignAccFollowNode1" presStyleIdx="2" presStyleCnt="3" custScaleX="116506">
        <dgm:presLayoutVars>
          <dgm:bulletEnabled val="1"/>
        </dgm:presLayoutVars>
      </dgm:prSet>
      <dgm:spPr/>
    </dgm:pt>
  </dgm:ptLst>
  <dgm:cxnLst>
    <dgm:cxn modelId="{343DFD11-E638-4D0A-925B-42731520A639}" type="presOf" srcId="{45489F81-F019-4539-ACDC-661FAB29CF19}" destId="{080A7D2F-86AE-4E9B-899B-AB54E9EDFB5E}" srcOrd="0" destOrd="0" presId="urn:microsoft.com/office/officeart/2005/8/layout/vList5"/>
    <dgm:cxn modelId="{2EC83517-3A8B-4C8A-8A7D-50F10A5D4408}" type="presOf" srcId="{41704691-5B1E-4B0B-A1C5-8B006AD6E097}" destId="{95CE3183-401B-4534-8E86-3B508AE4EC12}" srcOrd="0" destOrd="0" presId="urn:microsoft.com/office/officeart/2005/8/layout/vList5"/>
    <dgm:cxn modelId="{8D7EF318-C406-442C-979F-2675E1D166EB}" type="presOf" srcId="{F1502C89-3463-4B23-AF83-0FE629E427C0}" destId="{C2040238-0BA1-4BAF-9E65-36C4F27E711E}" srcOrd="0" destOrd="2" presId="urn:microsoft.com/office/officeart/2005/8/layout/vList5"/>
    <dgm:cxn modelId="{FBC6491F-6FEE-4920-B251-920EFC9CCE97}" type="presOf" srcId="{EDCC1C9D-5990-41AD-BA0D-49AE9C8FC70A}" destId="{1F9E4CA9-EF1A-4336-AC6E-646DAB9309C5}" srcOrd="0" destOrd="0" presId="urn:microsoft.com/office/officeart/2005/8/layout/vList5"/>
    <dgm:cxn modelId="{EA49D02C-D0BB-4182-942D-023F1B565A6D}" srcId="{E2C77F5E-869F-48EC-82D7-77E28C5A4004}" destId="{C5912941-3A45-4053-9ACE-5E80194E822F}" srcOrd="1" destOrd="0" parTransId="{A2FDDAE7-DEA8-4B31-B4E8-535806905386}" sibTransId="{9D58EF63-EF30-4DAC-AE05-16B19F3F23F4}"/>
    <dgm:cxn modelId="{0FA54339-FC1A-472A-BCA1-6E3CCC8235E4}" srcId="{41704691-5B1E-4B0B-A1C5-8B006AD6E097}" destId="{B2949898-17BE-4ADF-824E-995C5ED468CD}" srcOrd="0" destOrd="0" parTransId="{090C6A94-D685-4BE0-BE38-AC83465C07D8}" sibTransId="{65292029-2894-4B84-84E0-FB52D7F30BBC}"/>
    <dgm:cxn modelId="{F5DE563C-AF24-4904-AC20-713B7DC425D4}" type="presOf" srcId="{FCE32C0C-55F9-484A-A0F2-234B895E0577}" destId="{4EC8A48C-18CB-4C6F-B634-E2F72B8EE5D2}" srcOrd="0" destOrd="0" presId="urn:microsoft.com/office/officeart/2005/8/layout/vList5"/>
    <dgm:cxn modelId="{2DE6553E-86D3-49CA-B016-9234953C11FF}" srcId="{2EF96F73-AA61-4088-8986-8537EAC35465}" destId="{41704691-5B1E-4B0B-A1C5-8B006AD6E097}" srcOrd="2" destOrd="0" parTransId="{1443C06C-DD85-4A1E-B4B3-894DFEEF0F36}" sibTransId="{4AA23B24-2336-4188-865B-732044AA372E}"/>
    <dgm:cxn modelId="{644DD76B-0A74-4929-876F-DAE60782485D}" srcId="{41704691-5B1E-4B0B-A1C5-8B006AD6E097}" destId="{F1502C89-3463-4B23-AF83-0FE629E427C0}" srcOrd="2" destOrd="0" parTransId="{EB503EB5-3E87-4BCD-92F6-D5A6B2BC9F37}" sibTransId="{9A7F0640-D90C-4A95-8B9B-5364CB950DAC}"/>
    <dgm:cxn modelId="{300C846C-C30C-41FD-91EB-DE45C859D3FA}" type="presOf" srcId="{2EF96F73-AA61-4088-8986-8537EAC35465}" destId="{AC2B914E-12EB-4497-AE2C-B7921CC01FF5}" srcOrd="0" destOrd="0" presId="urn:microsoft.com/office/officeart/2005/8/layout/vList5"/>
    <dgm:cxn modelId="{DA57E46C-A062-48A5-95C0-02DD259DFDA6}" type="presOf" srcId="{6AFA5DEC-35CE-4773-AD13-10E189676363}" destId="{4EC8A48C-18CB-4C6F-B634-E2F72B8EE5D2}" srcOrd="0" destOrd="1" presId="urn:microsoft.com/office/officeart/2005/8/layout/vList5"/>
    <dgm:cxn modelId="{44C79678-8AC3-4187-80A2-B1D777A273AC}" srcId="{41704691-5B1E-4B0B-A1C5-8B006AD6E097}" destId="{D29805E5-81E7-4CF4-A498-867F5AA51C2C}" srcOrd="1" destOrd="0" parTransId="{AAD1CF50-A838-428E-AC6D-33DA9AEDFD2F}" sibTransId="{798365F2-5E84-49AA-95D5-ED6488BADC8C}"/>
    <dgm:cxn modelId="{1EABFB7B-B867-4670-BF9D-5522953D6270}" type="presOf" srcId="{B2949898-17BE-4ADF-824E-995C5ED468CD}" destId="{C2040238-0BA1-4BAF-9E65-36C4F27E711E}" srcOrd="0" destOrd="0" presId="urn:microsoft.com/office/officeart/2005/8/layout/vList5"/>
    <dgm:cxn modelId="{B7FCDD7F-D964-4E29-B754-1041AE4DD2DF}" srcId="{2EF96F73-AA61-4088-8986-8537EAC35465}" destId="{E2C77F5E-869F-48EC-82D7-77E28C5A4004}" srcOrd="1" destOrd="0" parTransId="{B429F0F1-96F3-43DF-A534-F278B2350435}" sibTransId="{22651F32-4981-46A1-AD32-273FC6D273E1}"/>
    <dgm:cxn modelId="{D6672287-0EED-4034-900E-6975FD5F0D2E}" srcId="{EDCC1C9D-5990-41AD-BA0D-49AE9C8FC70A}" destId="{6AFA5DEC-35CE-4773-AD13-10E189676363}" srcOrd="1" destOrd="0" parTransId="{D10D2285-6CA5-4CB0-BF95-28733650DDAD}" sibTransId="{3A24A092-25AB-4791-BB2F-39A75B729290}"/>
    <dgm:cxn modelId="{74AAC198-DF3F-4ACB-A94B-F923FCE66F4F}" srcId="{EDCC1C9D-5990-41AD-BA0D-49AE9C8FC70A}" destId="{FCE32C0C-55F9-484A-A0F2-234B895E0577}" srcOrd="0" destOrd="0" parTransId="{8D0CD0B5-C1B7-4C11-B46A-166043503773}" sibTransId="{8673EA87-FCD3-42B3-A25F-12E416173C87}"/>
    <dgm:cxn modelId="{22F9CBA2-7181-4A11-AA26-09E22A0A77ED}" srcId="{E2C77F5E-869F-48EC-82D7-77E28C5A4004}" destId="{45489F81-F019-4539-ACDC-661FAB29CF19}" srcOrd="0" destOrd="0" parTransId="{73E9CB3E-9A54-4C60-924C-1F974B4CA5E3}" sibTransId="{65DCC787-3F3F-4A71-BDDA-92930E172D32}"/>
    <dgm:cxn modelId="{B9BEB5B8-D4FE-40B8-97E0-583F204064EB}" type="presOf" srcId="{D29805E5-81E7-4CF4-A498-867F5AA51C2C}" destId="{C2040238-0BA1-4BAF-9E65-36C4F27E711E}" srcOrd="0" destOrd="1" presId="urn:microsoft.com/office/officeart/2005/8/layout/vList5"/>
    <dgm:cxn modelId="{E6004AC0-7D53-4928-9116-5E5FAD7A8A07}" type="presOf" srcId="{E2C77F5E-869F-48EC-82D7-77E28C5A4004}" destId="{10AE4413-1584-4CE5-809E-A9C51BDA7944}" srcOrd="0" destOrd="0" presId="urn:microsoft.com/office/officeart/2005/8/layout/vList5"/>
    <dgm:cxn modelId="{821AACE2-C1EF-4098-B303-E9B93F1209A3}" type="presOf" srcId="{C5912941-3A45-4053-9ACE-5E80194E822F}" destId="{080A7D2F-86AE-4E9B-899B-AB54E9EDFB5E}" srcOrd="0" destOrd="1" presId="urn:microsoft.com/office/officeart/2005/8/layout/vList5"/>
    <dgm:cxn modelId="{A05AB0F0-AD75-4880-93D9-EB2573C0797C}" srcId="{2EF96F73-AA61-4088-8986-8537EAC35465}" destId="{EDCC1C9D-5990-41AD-BA0D-49AE9C8FC70A}" srcOrd="0" destOrd="0" parTransId="{C19EF67A-DA36-4F89-9704-D4991A1F3ED4}" sibTransId="{B7F4537A-7655-42C7-8E0F-D759D10E4B4C}"/>
    <dgm:cxn modelId="{70AFD3F9-C9A1-4E18-A493-1BB7633ADDDB}" type="presParOf" srcId="{AC2B914E-12EB-4497-AE2C-B7921CC01FF5}" destId="{D79F797C-B420-468E-A02E-06AC098F90F6}" srcOrd="0" destOrd="0" presId="urn:microsoft.com/office/officeart/2005/8/layout/vList5"/>
    <dgm:cxn modelId="{26356244-953E-4DAD-A71E-9AD42C88F7D1}" type="presParOf" srcId="{D79F797C-B420-468E-A02E-06AC098F90F6}" destId="{1F9E4CA9-EF1A-4336-AC6E-646DAB9309C5}" srcOrd="0" destOrd="0" presId="urn:microsoft.com/office/officeart/2005/8/layout/vList5"/>
    <dgm:cxn modelId="{F3AF523E-D454-4F7D-8E62-72E8CA7192D8}" type="presParOf" srcId="{D79F797C-B420-468E-A02E-06AC098F90F6}" destId="{4EC8A48C-18CB-4C6F-B634-E2F72B8EE5D2}" srcOrd="1" destOrd="0" presId="urn:microsoft.com/office/officeart/2005/8/layout/vList5"/>
    <dgm:cxn modelId="{C0C26B3F-111D-4EAA-B4EA-E9C962EC485E}" type="presParOf" srcId="{AC2B914E-12EB-4497-AE2C-B7921CC01FF5}" destId="{1EFB6CEA-9FF6-4455-9C98-15A708CB095C}" srcOrd="1" destOrd="0" presId="urn:microsoft.com/office/officeart/2005/8/layout/vList5"/>
    <dgm:cxn modelId="{29F3E730-A4BC-4447-9377-DCE18F65028E}" type="presParOf" srcId="{AC2B914E-12EB-4497-AE2C-B7921CC01FF5}" destId="{495730BA-ED66-4C36-873D-97D0205D6DCD}" srcOrd="2" destOrd="0" presId="urn:microsoft.com/office/officeart/2005/8/layout/vList5"/>
    <dgm:cxn modelId="{BB52F7E0-247B-4BD6-B0EB-51A44FEA079A}" type="presParOf" srcId="{495730BA-ED66-4C36-873D-97D0205D6DCD}" destId="{10AE4413-1584-4CE5-809E-A9C51BDA7944}" srcOrd="0" destOrd="0" presId="urn:microsoft.com/office/officeart/2005/8/layout/vList5"/>
    <dgm:cxn modelId="{3B6CB1BA-3D28-4B16-B266-B63E2674EB36}" type="presParOf" srcId="{495730BA-ED66-4C36-873D-97D0205D6DCD}" destId="{080A7D2F-86AE-4E9B-899B-AB54E9EDFB5E}" srcOrd="1" destOrd="0" presId="urn:microsoft.com/office/officeart/2005/8/layout/vList5"/>
    <dgm:cxn modelId="{C3244E52-6781-4C82-8956-DCFF878C02A7}" type="presParOf" srcId="{AC2B914E-12EB-4497-AE2C-B7921CC01FF5}" destId="{1E14F38E-7805-4A08-B62B-A3BCC8CDF124}" srcOrd="3" destOrd="0" presId="urn:microsoft.com/office/officeart/2005/8/layout/vList5"/>
    <dgm:cxn modelId="{75A3D3C1-CEF4-4AD8-8081-EE917CDDA4C7}" type="presParOf" srcId="{AC2B914E-12EB-4497-AE2C-B7921CC01FF5}" destId="{95ABBD60-3E58-49AA-A8A0-B00ACB108A55}" srcOrd="4" destOrd="0" presId="urn:microsoft.com/office/officeart/2005/8/layout/vList5"/>
    <dgm:cxn modelId="{C2F4D71B-716A-440E-862A-A54F8229EF2C}" type="presParOf" srcId="{95ABBD60-3E58-49AA-A8A0-B00ACB108A55}" destId="{95CE3183-401B-4534-8E86-3B508AE4EC12}" srcOrd="0" destOrd="0" presId="urn:microsoft.com/office/officeart/2005/8/layout/vList5"/>
    <dgm:cxn modelId="{5E2ACF12-3EF4-424A-9B4D-692F45829143}" type="presParOf" srcId="{95ABBD60-3E58-49AA-A8A0-B00ACB108A55}" destId="{C2040238-0BA1-4BAF-9E65-36C4F27E711E}"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B2B6D8-DEAE-41C9-956E-CB02AA6F1434}">
      <dsp:nvSpPr>
        <dsp:cNvPr id="0" name=""/>
        <dsp:cNvSpPr/>
      </dsp:nvSpPr>
      <dsp:spPr>
        <a:xfrm rot="5400000">
          <a:off x="508089" y="2067859"/>
          <a:ext cx="1501746" cy="2498873"/>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63EE8A-EE8D-46AB-8AFD-FF5750728309}">
      <dsp:nvSpPr>
        <dsp:cNvPr id="0" name=""/>
        <dsp:cNvSpPr/>
      </dsp:nvSpPr>
      <dsp:spPr>
        <a:xfrm>
          <a:off x="257410" y="2814484"/>
          <a:ext cx="2255996" cy="1977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dirty="0"/>
            <a:t>K-2</a:t>
          </a:r>
        </a:p>
      </dsp:txBody>
      <dsp:txXfrm>
        <a:off x="257410" y="2814484"/>
        <a:ext cx="2255996" cy="1977513"/>
      </dsp:txXfrm>
    </dsp:sp>
    <dsp:sp modelId="{8FDA6596-0FCD-4FEA-AF1D-CB8E6814FE87}">
      <dsp:nvSpPr>
        <dsp:cNvPr id="0" name=""/>
        <dsp:cNvSpPr/>
      </dsp:nvSpPr>
      <dsp:spPr>
        <a:xfrm>
          <a:off x="2087747" y="1883889"/>
          <a:ext cx="425659" cy="425659"/>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EE05AE-B61A-4F60-A5DF-E3EB23E177B8}">
      <dsp:nvSpPr>
        <dsp:cNvPr id="0" name=""/>
        <dsp:cNvSpPr/>
      </dsp:nvSpPr>
      <dsp:spPr>
        <a:xfrm rot="5400000">
          <a:off x="3269869" y="1384454"/>
          <a:ext cx="1501746" cy="2498873"/>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BFB23C-E139-4EB7-BF89-6EAEA15EDAF1}">
      <dsp:nvSpPr>
        <dsp:cNvPr id="0" name=""/>
        <dsp:cNvSpPr/>
      </dsp:nvSpPr>
      <dsp:spPr>
        <a:xfrm>
          <a:off x="3019190" y="2131078"/>
          <a:ext cx="2255996" cy="1977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dirty="0"/>
            <a:t>3-5</a:t>
          </a:r>
        </a:p>
      </dsp:txBody>
      <dsp:txXfrm>
        <a:off x="3019190" y="2131078"/>
        <a:ext cx="2255996" cy="1977513"/>
      </dsp:txXfrm>
    </dsp:sp>
    <dsp:sp modelId="{AAEC871D-90DA-4793-83EC-F4695662DF63}">
      <dsp:nvSpPr>
        <dsp:cNvPr id="0" name=""/>
        <dsp:cNvSpPr/>
      </dsp:nvSpPr>
      <dsp:spPr>
        <a:xfrm>
          <a:off x="4849527" y="1200484"/>
          <a:ext cx="425659" cy="425659"/>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D6D02E-6A3B-4119-8CB4-8BEF79C30376}">
      <dsp:nvSpPr>
        <dsp:cNvPr id="0" name=""/>
        <dsp:cNvSpPr/>
      </dsp:nvSpPr>
      <dsp:spPr>
        <a:xfrm rot="5400000">
          <a:off x="6031650" y="701048"/>
          <a:ext cx="1501746" cy="2498873"/>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A1F913-5BBD-48F3-996E-1F49A61EA840}">
      <dsp:nvSpPr>
        <dsp:cNvPr id="0" name=""/>
        <dsp:cNvSpPr/>
      </dsp:nvSpPr>
      <dsp:spPr>
        <a:xfrm>
          <a:off x="5780971" y="1447673"/>
          <a:ext cx="2255996" cy="1977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dirty="0"/>
            <a:t>6-8</a:t>
          </a:r>
        </a:p>
      </dsp:txBody>
      <dsp:txXfrm>
        <a:off x="5780971" y="1447673"/>
        <a:ext cx="2255996" cy="1977513"/>
      </dsp:txXfrm>
    </dsp:sp>
    <dsp:sp modelId="{9DC4524E-7951-4288-9477-5CFED2A73740}">
      <dsp:nvSpPr>
        <dsp:cNvPr id="0" name=""/>
        <dsp:cNvSpPr/>
      </dsp:nvSpPr>
      <dsp:spPr>
        <a:xfrm>
          <a:off x="7611308" y="517078"/>
          <a:ext cx="425659" cy="425659"/>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DA3A53-B168-42F8-BA1D-6D64DB38AB6C}">
      <dsp:nvSpPr>
        <dsp:cNvPr id="0" name=""/>
        <dsp:cNvSpPr/>
      </dsp:nvSpPr>
      <dsp:spPr>
        <a:xfrm rot="5400000">
          <a:off x="8793431" y="17643"/>
          <a:ext cx="1501746" cy="2498873"/>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19F632-A40C-43E3-B3BE-1D7EC1329BBA}">
      <dsp:nvSpPr>
        <dsp:cNvPr id="0" name=""/>
        <dsp:cNvSpPr/>
      </dsp:nvSpPr>
      <dsp:spPr>
        <a:xfrm>
          <a:off x="8542752" y="764268"/>
          <a:ext cx="2255996" cy="1977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dirty="0"/>
            <a:t>9-12</a:t>
          </a:r>
        </a:p>
      </dsp:txBody>
      <dsp:txXfrm>
        <a:off x="8542752" y="764268"/>
        <a:ext cx="2255996" cy="19775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C8A48C-18CB-4C6F-B634-E2F72B8EE5D2}">
      <dsp:nvSpPr>
        <dsp:cNvPr id="0" name=""/>
        <dsp:cNvSpPr/>
      </dsp:nvSpPr>
      <dsp:spPr>
        <a:xfrm rot="5400000">
          <a:off x="6328258" y="-3426002"/>
          <a:ext cx="1428380" cy="8281475"/>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64770" rIns="129540" bIns="6477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Shorter tasks and reading selections</a:t>
          </a:r>
        </a:p>
        <a:p>
          <a:pPr marL="228600" lvl="1" indent="-228600" algn="l" defTabSz="1066800">
            <a:lnSpc>
              <a:spcPct val="90000"/>
            </a:lnSpc>
            <a:spcBef>
              <a:spcPct val="0"/>
            </a:spcBef>
            <a:spcAft>
              <a:spcPct val="15000"/>
            </a:spcAft>
            <a:buChar char="•"/>
          </a:pPr>
          <a:r>
            <a:rPr lang="en-US" sz="2400" kern="1200" dirty="0"/>
            <a:t>Focus on relevant, interesting, and optimistic poems</a:t>
          </a:r>
        </a:p>
      </dsp:txBody>
      <dsp:txXfrm rot="-5400000">
        <a:off x="2901711" y="70273"/>
        <a:ext cx="8211747" cy="1288924"/>
      </dsp:txXfrm>
    </dsp:sp>
    <dsp:sp modelId="{1F9E4CA9-EF1A-4336-AC6E-646DAB9309C5}">
      <dsp:nvSpPr>
        <dsp:cNvPr id="0" name=""/>
        <dsp:cNvSpPr/>
      </dsp:nvSpPr>
      <dsp:spPr>
        <a:xfrm>
          <a:off x="0" y="77329"/>
          <a:ext cx="2901270" cy="126845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Less is more</a:t>
          </a:r>
        </a:p>
      </dsp:txBody>
      <dsp:txXfrm>
        <a:off x="61921" y="139250"/>
        <a:ext cx="2777428" cy="1144613"/>
      </dsp:txXfrm>
    </dsp:sp>
    <dsp:sp modelId="{080A7D2F-86AE-4E9B-899B-AB54E9EDFB5E}">
      <dsp:nvSpPr>
        <dsp:cNvPr id="0" name=""/>
        <dsp:cNvSpPr/>
      </dsp:nvSpPr>
      <dsp:spPr>
        <a:xfrm rot="5400000">
          <a:off x="6296956" y="-1904844"/>
          <a:ext cx="1428380" cy="8274467"/>
        </a:xfrm>
        <a:prstGeom prst="round2SameRect">
          <a:avLst/>
        </a:prstGeom>
        <a:solidFill>
          <a:schemeClr val="accent3">
            <a:tint val="40000"/>
            <a:alpha val="90000"/>
            <a:hueOff val="1014570"/>
            <a:satOff val="50000"/>
            <a:lumOff val="890"/>
            <a:alphaOff val="0"/>
          </a:schemeClr>
        </a:solidFill>
        <a:ln w="25400" cap="flat" cmpd="sng" algn="ctr">
          <a:solidFill>
            <a:schemeClr val="accent3">
              <a:tint val="40000"/>
              <a:alpha val="90000"/>
              <a:hueOff val="1014570"/>
              <a:satOff val="50000"/>
              <a:lumOff val="89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Select a targeted purpose or theme for students as they read/respond</a:t>
          </a:r>
        </a:p>
        <a:p>
          <a:pPr marL="228600" lvl="1" indent="-228600" algn="l" defTabSz="933450">
            <a:lnSpc>
              <a:spcPct val="90000"/>
            </a:lnSpc>
            <a:spcBef>
              <a:spcPct val="0"/>
            </a:spcBef>
            <a:spcAft>
              <a:spcPct val="15000"/>
            </a:spcAft>
            <a:buChar char="•"/>
          </a:pPr>
          <a:r>
            <a:rPr lang="en-US" sz="2100" kern="1200" dirty="0"/>
            <a:t>Demonstrate and share rather than “teach”</a:t>
          </a:r>
        </a:p>
      </dsp:txBody>
      <dsp:txXfrm rot="-5400000">
        <a:off x="2873913" y="1587927"/>
        <a:ext cx="8204739" cy="1288924"/>
      </dsp:txXfrm>
    </dsp:sp>
    <dsp:sp modelId="{10AE4413-1584-4CE5-809E-A9C51BDA7944}">
      <dsp:nvSpPr>
        <dsp:cNvPr id="0" name=""/>
        <dsp:cNvSpPr/>
      </dsp:nvSpPr>
      <dsp:spPr>
        <a:xfrm>
          <a:off x="16475" y="1638906"/>
          <a:ext cx="2873472" cy="1186966"/>
        </a:xfrm>
        <a:prstGeom prst="roundRect">
          <a:avLst/>
        </a:prstGeom>
        <a:solidFill>
          <a:schemeClr val="accent3">
            <a:hueOff val="1355300"/>
            <a:satOff val="50000"/>
            <a:lumOff val="-7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Focus Skills</a:t>
          </a:r>
        </a:p>
      </dsp:txBody>
      <dsp:txXfrm>
        <a:off x="74418" y="1696849"/>
        <a:ext cx="2757586" cy="1071080"/>
      </dsp:txXfrm>
    </dsp:sp>
    <dsp:sp modelId="{C2040238-0BA1-4BAF-9E65-36C4F27E711E}">
      <dsp:nvSpPr>
        <dsp:cNvPr id="0" name=""/>
        <dsp:cNvSpPr/>
      </dsp:nvSpPr>
      <dsp:spPr>
        <a:xfrm rot="5400000">
          <a:off x="6320870" y="-399650"/>
          <a:ext cx="1428380" cy="8299388"/>
        </a:xfrm>
        <a:prstGeom prst="round2SameRect">
          <a:avLst/>
        </a:prstGeom>
        <a:solidFill>
          <a:schemeClr val="accent3">
            <a:tint val="40000"/>
            <a:alpha val="90000"/>
            <a:hueOff val="2029141"/>
            <a:satOff val="100000"/>
            <a:lumOff val="1779"/>
            <a:alphaOff val="0"/>
          </a:schemeClr>
        </a:solidFill>
        <a:ln w="25400" cap="flat" cmpd="sng" algn="ctr">
          <a:solidFill>
            <a:schemeClr val="accent3">
              <a:tint val="40000"/>
              <a:alpha val="90000"/>
              <a:hueOff val="2029141"/>
              <a:satOff val="100000"/>
              <a:lumOff val="177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Consider definitions, supporting videos, voice overs, and additional notes</a:t>
          </a:r>
        </a:p>
        <a:p>
          <a:pPr marL="228600" lvl="1" indent="-228600" algn="l" defTabSz="933450">
            <a:lnSpc>
              <a:spcPct val="90000"/>
            </a:lnSpc>
            <a:spcBef>
              <a:spcPct val="0"/>
            </a:spcBef>
            <a:spcAft>
              <a:spcPct val="15000"/>
            </a:spcAft>
            <a:buChar char="•"/>
          </a:pPr>
          <a:r>
            <a:rPr lang="en-US" sz="2100" kern="1200" dirty="0"/>
            <a:t>Offer graphic organizers or strategies (SIFT, SLAM, SOAPS, </a:t>
          </a:r>
          <a:r>
            <a:rPr lang="en-US" sz="2100" kern="1200" dirty="0" err="1"/>
            <a:t>ect</a:t>
          </a:r>
          <a:r>
            <a:rPr lang="en-US" sz="2100" kern="1200" dirty="0"/>
            <a:t>) </a:t>
          </a:r>
        </a:p>
        <a:p>
          <a:pPr marL="228600" lvl="1" indent="-228600" algn="l" defTabSz="933450">
            <a:lnSpc>
              <a:spcPct val="90000"/>
            </a:lnSpc>
            <a:spcBef>
              <a:spcPct val="0"/>
            </a:spcBef>
            <a:spcAft>
              <a:spcPct val="15000"/>
            </a:spcAft>
            <a:buChar char="•"/>
          </a:pPr>
          <a:r>
            <a:rPr lang="en-US" sz="2100" kern="1200" dirty="0"/>
            <a:t>Model by text, video, or annotated images</a:t>
          </a:r>
        </a:p>
      </dsp:txBody>
      <dsp:txXfrm rot="-5400000">
        <a:off x="2885366" y="3105582"/>
        <a:ext cx="8229660" cy="1288924"/>
      </dsp:txXfrm>
    </dsp:sp>
    <dsp:sp modelId="{95CE3183-401B-4534-8E86-3B508AE4EC12}">
      <dsp:nvSpPr>
        <dsp:cNvPr id="0" name=""/>
        <dsp:cNvSpPr/>
      </dsp:nvSpPr>
      <dsp:spPr>
        <a:xfrm>
          <a:off x="440" y="3134161"/>
          <a:ext cx="2884926" cy="1231763"/>
        </a:xfrm>
        <a:prstGeom prst="roundRect">
          <a:avLst/>
        </a:prstGeom>
        <a:solidFill>
          <a:schemeClr val="accent3">
            <a:hueOff val="2710599"/>
            <a:satOff val="100000"/>
            <a:lumOff val="-14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Provide Support</a:t>
          </a:r>
        </a:p>
      </dsp:txBody>
      <dsp:txXfrm>
        <a:off x="60570" y="3194291"/>
        <a:ext cx="2764666" cy="1111503"/>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reload=9&amp;v=AoXMHf3Pzf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dirty="0"/>
          </a:p>
        </p:txBody>
      </p:sp>
      <p:sp>
        <p:nvSpPr>
          <p:cNvPr id="241" name="Google Shape;24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DB47617-D102-4005-8C0B-FBCD791E4642}"/>
              </a:ext>
            </a:extLst>
          </p:cNvPr>
          <p:cNvSpPr>
            <a:spLocks noGrp="1"/>
          </p:cNvSpPr>
          <p:nvPr>
            <p:ph type="body" idx="1"/>
          </p:nvPr>
        </p:nvSpPr>
        <p:spPr/>
        <p:txBody>
          <a:bodyPr/>
          <a:lstStyle/>
          <a:p>
            <a:r>
              <a:rPr lang="en-US" dirty="0"/>
              <a:t>Casie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5cd92f6893_0_102:notes"/>
          <p:cNvSpPr>
            <a:spLocks noGrp="1" noRot="1" noChangeAspect="1"/>
          </p:cNvSpPr>
          <p:nvPr>
            <p:ph type="sldImg" idx="2"/>
          </p:nvPr>
        </p:nvSpPr>
        <p:spPr>
          <a:xfrm>
            <a:off x="-23787100" y="6137275"/>
            <a:ext cx="54584600" cy="307054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g5cd92f6893_0_102:notes"/>
          <p:cNvSpPr txBox="1">
            <a:spLocks noGrp="1"/>
          </p:cNvSpPr>
          <p:nvPr>
            <p:ph type="body" idx="1"/>
          </p:nvPr>
        </p:nvSpPr>
        <p:spPr>
          <a:xfrm>
            <a:off x="701040" y="38891360"/>
            <a:ext cx="5608200" cy="3684540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Clr>
                <a:schemeClr val="dk1"/>
              </a:buClr>
              <a:buSzPts val="1200"/>
              <a:buFont typeface="Arial"/>
              <a:buNone/>
            </a:pPr>
            <a:r>
              <a:rPr lang="en-US" sz="1200" b="1" i="0" u="none" strike="noStrike" cap="none" dirty="0">
                <a:solidFill>
                  <a:schemeClr val="dk1"/>
                </a:solidFill>
                <a:latin typeface="Calibri"/>
                <a:ea typeface="Calibri"/>
                <a:cs typeface="Calibri"/>
                <a:sym typeface="Calibri"/>
              </a:rPr>
              <a:t>Casie</a:t>
            </a:r>
            <a:endParaRPr dirty="0"/>
          </a:p>
          <a:p>
            <a:pPr marL="0" marR="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471" name="Google Shape;471;g5cd92f6893_0_102:notes"/>
          <p:cNvSpPr txBox="1">
            <a:spLocks noGrp="1"/>
          </p:cNvSpPr>
          <p:nvPr>
            <p:ph type="sldNum" idx="12"/>
          </p:nvPr>
        </p:nvSpPr>
        <p:spPr>
          <a:xfrm>
            <a:off x="3970938" y="77768518"/>
            <a:ext cx="3037800" cy="409290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50441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Casie</a:t>
            </a:r>
            <a:endParaRPr dirty="0"/>
          </a:p>
        </p:txBody>
      </p:sp>
      <p:sp>
        <p:nvSpPr>
          <p:cNvPr id="346" name="Google Shape;34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a:spLocks noGrp="1" noRot="1" noChangeAspect="1"/>
          </p:cNvSpPr>
          <p:nvPr>
            <p:ph type="sldImg" idx="2"/>
          </p:nvPr>
        </p:nvSpPr>
        <p:spPr>
          <a:xfrm>
            <a:off x="422275" y="704850"/>
            <a:ext cx="6257925" cy="35194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6" name="Shape 406"/>
          <p:cNvSpPr txBox="1">
            <a:spLocks noGrp="1"/>
          </p:cNvSpPr>
          <p:nvPr>
            <p:ph type="body" idx="1"/>
          </p:nvPr>
        </p:nvSpPr>
        <p:spPr>
          <a:xfrm>
            <a:off x="710248" y="4459526"/>
            <a:ext cx="5681980" cy="4224814"/>
          </a:xfrm>
          <a:prstGeom prst="rect">
            <a:avLst/>
          </a:prstGeom>
          <a:noFill/>
          <a:ln>
            <a:noFill/>
          </a:ln>
        </p:spPr>
        <p:txBody>
          <a:bodyPr wrap="square" lIns="94110" tIns="47042" rIns="94110" bIns="47042" anchor="t" anchorCtr="0">
            <a:noAutofit/>
          </a:bodyPr>
          <a:lstStyle/>
          <a:p>
            <a:pPr indent="-78524">
              <a:buClr>
                <a:schemeClr val="dk1"/>
              </a:buClr>
              <a:buNone/>
            </a:pPr>
            <a:r>
              <a:rPr lang="en" sz="1200" dirty="0">
                <a:solidFill>
                  <a:schemeClr val="dk1"/>
                </a:solidFill>
                <a:latin typeface="Calibri"/>
                <a:ea typeface="Calibri"/>
                <a:cs typeface="Calibri"/>
                <a:sym typeface="Calibri"/>
              </a:rPr>
              <a:t>Casie</a:t>
            </a:r>
            <a:r>
              <a:rPr lang="en" sz="1200" baseline="0" dirty="0">
                <a:solidFill>
                  <a:schemeClr val="dk1"/>
                </a:solidFill>
                <a:latin typeface="Calibri"/>
                <a:ea typeface="Calibri"/>
                <a:cs typeface="Calibri"/>
                <a:sym typeface="Calibri"/>
              </a:rPr>
              <a:t> </a:t>
            </a:r>
            <a:endParaRPr lang="en" sz="1200" dirty="0">
              <a:solidFill>
                <a:schemeClr val="dk1"/>
              </a:solidFill>
              <a:latin typeface="Calibri"/>
              <a:ea typeface="Calibri"/>
              <a:cs typeface="Calibri"/>
              <a:sym typeface="Calibri"/>
            </a:endParaRPr>
          </a:p>
        </p:txBody>
      </p:sp>
      <p:sp>
        <p:nvSpPr>
          <p:cNvPr id="407" name="Shape 407"/>
          <p:cNvSpPr txBox="1">
            <a:spLocks noGrp="1"/>
          </p:cNvSpPr>
          <p:nvPr>
            <p:ph type="sldNum" idx="12"/>
          </p:nvPr>
        </p:nvSpPr>
        <p:spPr>
          <a:xfrm>
            <a:off x="4023092" y="8917423"/>
            <a:ext cx="3077739" cy="469424"/>
          </a:xfrm>
          <a:prstGeom prst="rect">
            <a:avLst/>
          </a:prstGeom>
          <a:noFill/>
          <a:ln>
            <a:noFill/>
          </a:ln>
        </p:spPr>
        <p:txBody>
          <a:bodyPr wrap="square" lIns="94110" tIns="47042" rIns="94110" bIns="47042" anchor="b" anchorCtr="0">
            <a:noAutofit/>
          </a:bodyPr>
          <a:lstStyle/>
          <a:p>
            <a:pPr algn="r">
              <a:buSzPct val="25000"/>
            </a:pPr>
            <a:fld id="{00000000-1234-1234-1234-123412341234}" type="slidenum">
              <a:rPr lang="en" sz="1200">
                <a:solidFill>
                  <a:schemeClr val="dk1"/>
                </a:solidFill>
                <a:latin typeface="Calibri"/>
                <a:ea typeface="Calibri"/>
                <a:cs typeface="Calibri"/>
                <a:sym typeface="Calibri"/>
              </a:rPr>
              <a:pPr algn="r">
                <a:buSzPct val="25000"/>
              </a:pPr>
              <a:t>13</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2295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Casie</a:t>
            </a:r>
            <a:endParaRPr sz="1200" b="0" i="0" u="none" strike="noStrike" cap="none" dirty="0">
              <a:solidFill>
                <a:schemeClr val="dk1"/>
              </a:solidFill>
              <a:latin typeface="Calibri"/>
              <a:ea typeface="Calibri"/>
              <a:cs typeface="Calibri"/>
              <a:sym typeface="Calibri"/>
            </a:endParaRPr>
          </a:p>
        </p:txBody>
      </p:sp>
      <p:sp>
        <p:nvSpPr>
          <p:cNvPr id="360" name="Google Shape;36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err="1"/>
              <a:t>Kurrinn</a:t>
            </a:r>
            <a:r>
              <a:rPr lang="en-US" dirty="0"/>
              <a:t> </a:t>
            </a:r>
            <a:endParaRPr dirty="0"/>
          </a:p>
        </p:txBody>
      </p:sp>
      <p:sp>
        <p:nvSpPr>
          <p:cNvPr id="346" name="Google Shape;34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1064409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err="1"/>
              <a:t>Kurrinn</a:t>
            </a:r>
            <a:r>
              <a:rPr lang="en-US" dirty="0"/>
              <a:t> </a:t>
            </a:r>
            <a:endParaRPr dirty="0"/>
          </a:p>
        </p:txBody>
      </p:sp>
      <p:sp>
        <p:nvSpPr>
          <p:cNvPr id="346" name="Google Shape;34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3208326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err="1"/>
              <a:t>Kurrinn</a:t>
            </a:r>
            <a:r>
              <a:rPr lang="en-US" dirty="0"/>
              <a:t> </a:t>
            </a:r>
            <a:endParaRPr dirty="0"/>
          </a:p>
        </p:txBody>
      </p:sp>
      <p:sp>
        <p:nvSpPr>
          <p:cNvPr id="346" name="Google Shape;34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2418274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err="1"/>
              <a:t>Kurrinn</a:t>
            </a:r>
            <a:r>
              <a:rPr lang="en-US" dirty="0"/>
              <a:t> </a:t>
            </a:r>
            <a:endParaRPr dirty="0"/>
          </a:p>
        </p:txBody>
      </p:sp>
      <p:sp>
        <p:nvSpPr>
          <p:cNvPr id="346" name="Google Shape;34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475511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5cd92f6893_0_102:notes"/>
          <p:cNvSpPr>
            <a:spLocks noGrp="1" noRot="1" noChangeAspect="1"/>
          </p:cNvSpPr>
          <p:nvPr>
            <p:ph type="sldImg" idx="2"/>
          </p:nvPr>
        </p:nvSpPr>
        <p:spPr>
          <a:xfrm>
            <a:off x="-23787100" y="6137275"/>
            <a:ext cx="54584600" cy="307054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g5cd92f6893_0_102:notes"/>
          <p:cNvSpPr txBox="1">
            <a:spLocks noGrp="1"/>
          </p:cNvSpPr>
          <p:nvPr>
            <p:ph type="body" idx="1"/>
          </p:nvPr>
        </p:nvSpPr>
        <p:spPr>
          <a:xfrm>
            <a:off x="701040" y="38891360"/>
            <a:ext cx="5608200" cy="3684540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Clr>
                <a:schemeClr val="dk1"/>
              </a:buClr>
              <a:buSzPts val="1200"/>
              <a:buFont typeface="Arial"/>
              <a:buNone/>
            </a:pPr>
            <a:r>
              <a:rPr lang="en-US" sz="1200" b="1" i="0" u="none" strike="noStrike" cap="none" dirty="0">
                <a:solidFill>
                  <a:schemeClr val="dk1"/>
                </a:solidFill>
                <a:latin typeface="Calibri"/>
                <a:ea typeface="Calibri"/>
                <a:cs typeface="Calibri"/>
                <a:sym typeface="Calibri"/>
              </a:rPr>
              <a:t>1 minute</a:t>
            </a:r>
            <a:endParaRPr dirty="0"/>
          </a:p>
          <a:p>
            <a:pPr marL="0" marR="0" lvl="0" indent="0" algn="l" rtl="0">
              <a:spcBef>
                <a:spcPts val="0"/>
              </a:spcBef>
              <a:spcAft>
                <a:spcPts val="0"/>
              </a:spcAft>
              <a:buClr>
                <a:schemeClr val="dk1"/>
              </a:buClr>
              <a:buSzPts val="1200"/>
              <a:buFont typeface="Arial"/>
              <a:buNone/>
            </a:pPr>
            <a:r>
              <a:rPr lang="en-US" sz="1200" b="0" i="0" u="none" strike="noStrike" cap="none" dirty="0" err="1">
                <a:solidFill>
                  <a:schemeClr val="dk1"/>
                </a:solidFill>
                <a:latin typeface="Calibri"/>
                <a:ea typeface="Calibri"/>
                <a:cs typeface="Calibri"/>
                <a:sym typeface="Calibri"/>
              </a:rPr>
              <a:t>Kurrinn</a:t>
            </a:r>
            <a:endParaRPr dirty="0"/>
          </a:p>
          <a:p>
            <a:pPr marL="0" marR="0" lvl="0" indent="0" algn="l" rtl="0">
              <a:spcBef>
                <a:spcPts val="0"/>
              </a:spcBef>
              <a:spcAft>
                <a:spcPts val="0"/>
              </a:spcAft>
              <a:buClr>
                <a:schemeClr val="dk1"/>
              </a:buClr>
              <a:buSzPts val="1200"/>
              <a:buFont typeface="Arial"/>
              <a:buNone/>
            </a:pPr>
            <a:r>
              <a:rPr lang="en-US" sz="1200" b="1" i="0" u="none" strike="noStrike" cap="none" dirty="0">
                <a:solidFill>
                  <a:schemeClr val="dk1"/>
                </a:solidFill>
                <a:latin typeface="Calibri"/>
                <a:ea typeface="Calibri"/>
                <a:cs typeface="Calibri"/>
                <a:sym typeface="Calibri"/>
              </a:rPr>
              <a:t>This resource includes links to poetry sites for children</a:t>
            </a:r>
            <a:r>
              <a:rPr lang="en-US" sz="1200" b="1" i="0" u="none" strike="noStrike" cap="none" baseline="0" dirty="0">
                <a:solidFill>
                  <a:schemeClr val="dk1"/>
                </a:solidFill>
                <a:latin typeface="Calibri"/>
                <a:ea typeface="Calibri"/>
                <a:cs typeface="Calibri"/>
                <a:sym typeface="Calibri"/>
              </a:rPr>
              <a:t> </a:t>
            </a:r>
            <a:endParaRPr sz="1200" b="1"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471" name="Google Shape;471;g5cd92f6893_0_102:notes"/>
          <p:cNvSpPr txBox="1">
            <a:spLocks noGrp="1"/>
          </p:cNvSpPr>
          <p:nvPr>
            <p:ph type="sldNum" idx="12"/>
          </p:nvPr>
        </p:nvSpPr>
        <p:spPr>
          <a:xfrm>
            <a:off x="3970938" y="77768518"/>
            <a:ext cx="3037800" cy="409290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03848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dirty="0" err="1"/>
              <a:t>Kurrin</a:t>
            </a:r>
            <a:r>
              <a:rPr lang="en-US" baseline="0" dirty="0" err="1"/>
              <a:t>n</a:t>
            </a:r>
            <a:r>
              <a:rPr lang="en-US" baseline="0" dirty="0"/>
              <a:t> introduces and does housekeeping </a:t>
            </a:r>
            <a:endParaRPr dirty="0"/>
          </a:p>
        </p:txBody>
      </p:sp>
      <p:sp>
        <p:nvSpPr>
          <p:cNvPr id="241" name="Google Shape;24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extLst>
      <p:ext uri="{BB962C8B-B14F-4D97-AF65-F5344CB8AC3E}">
        <p14:creationId xmlns:p14="http://schemas.microsoft.com/office/powerpoint/2010/main" val="681040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5cd92f6893_0_102:notes"/>
          <p:cNvSpPr>
            <a:spLocks noGrp="1" noRot="1" noChangeAspect="1"/>
          </p:cNvSpPr>
          <p:nvPr>
            <p:ph type="sldImg" idx="2"/>
          </p:nvPr>
        </p:nvSpPr>
        <p:spPr>
          <a:xfrm>
            <a:off x="-23787100" y="6137275"/>
            <a:ext cx="54584600" cy="307054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g5cd92f6893_0_102:notes"/>
          <p:cNvSpPr txBox="1">
            <a:spLocks noGrp="1"/>
          </p:cNvSpPr>
          <p:nvPr>
            <p:ph type="body" idx="1"/>
          </p:nvPr>
        </p:nvSpPr>
        <p:spPr>
          <a:xfrm>
            <a:off x="701040" y="38891360"/>
            <a:ext cx="5608200" cy="3684540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Clr>
                <a:schemeClr val="dk1"/>
              </a:buClr>
              <a:buSzPts val="1200"/>
              <a:buFont typeface="Arial"/>
              <a:buNone/>
            </a:pPr>
            <a:r>
              <a:rPr lang="en-US" sz="1200" b="1" i="0" u="none" strike="noStrike" cap="none" dirty="0">
                <a:solidFill>
                  <a:schemeClr val="dk1"/>
                </a:solidFill>
                <a:latin typeface="Calibri"/>
                <a:ea typeface="Calibri"/>
                <a:cs typeface="Calibri"/>
                <a:sym typeface="Calibri"/>
              </a:rPr>
              <a:t>1 minute</a:t>
            </a:r>
            <a:endParaRPr dirty="0"/>
          </a:p>
          <a:p>
            <a:pPr marL="0" marR="0" lvl="0" indent="0" algn="l" rtl="0">
              <a:spcBef>
                <a:spcPts val="0"/>
              </a:spcBef>
              <a:spcAft>
                <a:spcPts val="0"/>
              </a:spcAft>
              <a:buClr>
                <a:schemeClr val="dk1"/>
              </a:buClr>
              <a:buSzPts val="1200"/>
              <a:buFont typeface="Arial"/>
              <a:buNone/>
            </a:pPr>
            <a:r>
              <a:rPr lang="en-US" sz="1200" b="0" i="0" u="none" strike="noStrike" cap="none" dirty="0">
                <a:solidFill>
                  <a:schemeClr val="dk1"/>
                </a:solidFill>
                <a:latin typeface="Calibri"/>
                <a:ea typeface="Calibri"/>
                <a:cs typeface="Calibri"/>
                <a:sym typeface="Calibri"/>
              </a:rPr>
              <a:t>Casie </a:t>
            </a:r>
            <a:endParaRPr sz="1200" b="0" i="0" u="none" strike="noStrike" cap="none" dirty="0">
              <a:solidFill>
                <a:schemeClr val="dk1"/>
              </a:solidFill>
              <a:latin typeface="Calibri"/>
              <a:ea typeface="Calibri"/>
              <a:cs typeface="Calibri"/>
              <a:sym typeface="Calibri"/>
            </a:endParaRPr>
          </a:p>
        </p:txBody>
      </p:sp>
      <p:sp>
        <p:nvSpPr>
          <p:cNvPr id="471" name="Google Shape;471;g5cd92f6893_0_102:notes"/>
          <p:cNvSpPr txBox="1">
            <a:spLocks noGrp="1"/>
          </p:cNvSpPr>
          <p:nvPr>
            <p:ph type="sldNum" idx="12"/>
          </p:nvPr>
        </p:nvSpPr>
        <p:spPr>
          <a:xfrm>
            <a:off x="3970938" y="77768518"/>
            <a:ext cx="3037800" cy="409290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299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5cd92f6893_0_102:notes"/>
          <p:cNvSpPr>
            <a:spLocks noGrp="1" noRot="1" noChangeAspect="1"/>
          </p:cNvSpPr>
          <p:nvPr>
            <p:ph type="sldImg" idx="2"/>
          </p:nvPr>
        </p:nvSpPr>
        <p:spPr>
          <a:xfrm>
            <a:off x="-23787100" y="6137275"/>
            <a:ext cx="54584600" cy="307054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g5cd92f6893_0_102:notes"/>
          <p:cNvSpPr txBox="1">
            <a:spLocks noGrp="1"/>
          </p:cNvSpPr>
          <p:nvPr>
            <p:ph type="body" idx="1"/>
          </p:nvPr>
        </p:nvSpPr>
        <p:spPr>
          <a:xfrm>
            <a:off x="701040" y="38891360"/>
            <a:ext cx="5608200" cy="3684540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Clr>
                <a:schemeClr val="dk1"/>
              </a:buClr>
              <a:buSzPts val="1200"/>
              <a:buFont typeface="Arial"/>
              <a:buNone/>
            </a:pPr>
            <a:r>
              <a:rPr lang="en-US" sz="1200" b="1" i="0" u="none" strike="noStrike" cap="none">
                <a:solidFill>
                  <a:schemeClr val="dk1"/>
                </a:solidFill>
                <a:latin typeface="Calibri"/>
                <a:ea typeface="Calibri"/>
                <a:cs typeface="Calibri"/>
                <a:sym typeface="Calibri"/>
              </a:rPr>
              <a:t>1 minute</a:t>
            </a:r>
            <a:endParaRPr/>
          </a:p>
          <a:p>
            <a:pPr marL="0" marR="0" lvl="0" indent="0" algn="l" rtl="0">
              <a:spcBef>
                <a:spcPts val="0"/>
              </a:spcBef>
              <a:spcAft>
                <a:spcPts val="0"/>
              </a:spcAft>
              <a:buClr>
                <a:schemeClr val="dk1"/>
              </a:buClr>
              <a:buSzPts val="1200"/>
              <a:buFont typeface="Arial"/>
              <a:buNone/>
            </a:pPr>
            <a:r>
              <a:rPr lang="en-US" sz="1200" b="0" i="0" u="none" strike="noStrike" cap="none">
                <a:solidFill>
                  <a:schemeClr val="dk1"/>
                </a:solidFill>
                <a:latin typeface="Calibri"/>
                <a:ea typeface="Calibri"/>
                <a:cs typeface="Calibri"/>
                <a:sym typeface="Calibri"/>
              </a:rPr>
              <a:t>Owner: Kurrinn</a:t>
            </a:r>
            <a:endParaRPr/>
          </a:p>
          <a:p>
            <a:pPr marL="0" marR="0" lvl="0" indent="0" algn="l" rtl="0">
              <a:spcBef>
                <a:spcPts val="0"/>
              </a:spcBef>
              <a:spcAft>
                <a:spcPts val="0"/>
              </a:spcAft>
              <a:buClr>
                <a:schemeClr val="dk1"/>
              </a:buClr>
              <a:buSzPts val="1200"/>
              <a:buFont typeface="Arial"/>
              <a:buNone/>
            </a:pPr>
            <a:endParaRPr sz="1200" b="1"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Arial"/>
              <a:buNone/>
            </a:pPr>
            <a:r>
              <a:rPr lang="en-US" sz="1200" b="1" i="0" u="none" strike="noStrike" cap="none">
                <a:solidFill>
                  <a:schemeClr val="dk1"/>
                </a:solidFill>
                <a:latin typeface="Calibri"/>
                <a:ea typeface="Calibri"/>
                <a:cs typeface="Calibri"/>
                <a:sym typeface="Calibri"/>
              </a:rPr>
              <a:t>The job board, housed on the website, provides job seekers with the ability to search through jobs across the country that specifically serve Native students.</a:t>
            </a:r>
            <a:endParaRPr/>
          </a:p>
          <a:p>
            <a:pPr marL="171450" marR="0" lvl="0" indent="-171450"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The jobs posted represent individual schools and school districts, as well as tribally-controlled, BIE, and charter schools. </a:t>
            </a:r>
            <a:endParaRPr/>
          </a:p>
          <a:p>
            <a:pPr marL="0" marR="0" lvl="0" indent="0" algn="l" rtl="0">
              <a:spcBef>
                <a:spcPts val="0"/>
              </a:spcBef>
              <a:spcAft>
                <a:spcPts val="0"/>
              </a:spcAft>
              <a:buClr>
                <a:schemeClr val="dk1"/>
              </a:buClr>
              <a:buSzPts val="1200"/>
              <a:buFont typeface="Arial"/>
              <a:buNone/>
            </a:pPr>
            <a:endParaRPr sz="1200" b="0" i="0" u="none" strike="noStrike" cap="none">
              <a:solidFill>
                <a:schemeClr val="dk1"/>
              </a:solidFill>
              <a:latin typeface="Calibri"/>
              <a:ea typeface="Calibri"/>
              <a:cs typeface="Calibri"/>
              <a:sym typeface="Calibri"/>
            </a:endParaRPr>
          </a:p>
          <a:p>
            <a:pPr marL="171450" marR="0" lvl="0" indent="-171450"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When visiting the job board, applicants see a list of open positions organized by grade band (ECE, elementary, etc.)</a:t>
            </a:r>
            <a:endParaRPr/>
          </a:p>
          <a:p>
            <a:pPr marL="171450" marR="0" lvl="0" indent="-171450"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Users can sort by grand band or location, or even by subject area. </a:t>
            </a:r>
            <a:endParaRPr/>
          </a:p>
          <a:p>
            <a:pPr marL="171450" marR="0" lvl="0" indent="-171450"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When a potential applicant clicks on a link to a job, the job description appears highlighting what is unique about that specific position and school, and provides guidance for applying. </a:t>
            </a:r>
            <a:endParaRPr/>
          </a:p>
          <a:p>
            <a:pPr marL="171450" marR="0" lvl="0" indent="-171450"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With each job posting, there is a linked application when applicants can submit their information directly through out site. </a:t>
            </a:r>
            <a:endParaRPr/>
          </a:p>
          <a:p>
            <a:pPr marL="171450" marR="0" lvl="0" indent="-171450"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Once someone applies, principals or hiring managers can log into the system and see who has applied to their position(s) and who is available to interview. </a:t>
            </a:r>
            <a:endParaRPr/>
          </a:p>
          <a:p>
            <a:pPr marL="0" marR="0" lvl="0" indent="0" algn="l" rtl="0">
              <a:spcBef>
                <a:spcPts val="0"/>
              </a:spcBef>
              <a:spcAft>
                <a:spcPts val="0"/>
              </a:spcAft>
              <a:buClr>
                <a:schemeClr val="dk1"/>
              </a:buClr>
              <a:buSzPts val="1200"/>
              <a:buFont typeface="Arial"/>
              <a:buNone/>
            </a:pPr>
            <a:endParaRPr sz="1200" b="0" i="0" u="none" strike="noStrike" cap="none">
              <a:solidFill>
                <a:schemeClr val="dk1"/>
              </a:solidFill>
              <a:latin typeface="Calibri"/>
              <a:ea typeface="Calibri"/>
              <a:cs typeface="Calibri"/>
              <a:sym typeface="Calibri"/>
            </a:endParaRPr>
          </a:p>
          <a:p>
            <a:pPr marL="171450" marR="0" lvl="0" indent="-171450"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We also work closely with schools to ensure the job board is maintained and that all postings are up-to-date.</a:t>
            </a:r>
            <a:endParaRPr/>
          </a:p>
          <a:p>
            <a:pPr marL="171450" marR="0" lvl="0" indent="-171450"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Through regular outreach, we help schools leaders and hiring managers remember to update their postings, or we can provide direct support and update them as needed. </a:t>
            </a:r>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71" name="Google Shape;471;g5cd92f6893_0_102:notes"/>
          <p:cNvSpPr txBox="1">
            <a:spLocks noGrp="1"/>
          </p:cNvSpPr>
          <p:nvPr>
            <p:ph type="sldNum" idx="12"/>
          </p:nvPr>
        </p:nvSpPr>
        <p:spPr>
          <a:xfrm>
            <a:off x="3970938" y="77768518"/>
            <a:ext cx="3037800" cy="409290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45948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5cd92f6893_0_102:notes"/>
          <p:cNvSpPr>
            <a:spLocks noGrp="1" noRot="1" noChangeAspect="1"/>
          </p:cNvSpPr>
          <p:nvPr>
            <p:ph type="sldImg" idx="2"/>
          </p:nvPr>
        </p:nvSpPr>
        <p:spPr>
          <a:xfrm>
            <a:off x="-23787100" y="6137275"/>
            <a:ext cx="54584600" cy="307054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g5cd92f6893_0_102:notes"/>
          <p:cNvSpPr txBox="1">
            <a:spLocks noGrp="1"/>
          </p:cNvSpPr>
          <p:nvPr>
            <p:ph type="body" idx="1"/>
          </p:nvPr>
        </p:nvSpPr>
        <p:spPr>
          <a:xfrm>
            <a:off x="701040" y="38891360"/>
            <a:ext cx="5608200" cy="3684540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Clr>
                <a:schemeClr val="dk1"/>
              </a:buClr>
              <a:buSzPts val="1200"/>
              <a:buFont typeface="Arial"/>
              <a:buNone/>
            </a:pPr>
            <a:r>
              <a:rPr lang="en-US" sz="1200" b="1" i="0" u="none" strike="noStrike" cap="none" dirty="0">
                <a:solidFill>
                  <a:schemeClr val="dk1"/>
                </a:solidFill>
                <a:latin typeface="Calibri"/>
                <a:ea typeface="Calibri"/>
                <a:cs typeface="Calibri"/>
                <a:sym typeface="Calibri"/>
              </a:rPr>
              <a:t>1 minute</a:t>
            </a:r>
            <a:endParaRPr dirty="0"/>
          </a:p>
          <a:p>
            <a:pPr marL="0" marR="0" lvl="0" indent="0" algn="l" rtl="0">
              <a:spcBef>
                <a:spcPts val="0"/>
              </a:spcBef>
              <a:spcAft>
                <a:spcPts val="0"/>
              </a:spcAft>
              <a:buClr>
                <a:schemeClr val="dk1"/>
              </a:buClr>
              <a:buSzPts val="1200"/>
              <a:buFont typeface="Arial"/>
              <a:buNone/>
            </a:pPr>
            <a:r>
              <a:rPr lang="en-US" sz="1200" b="0" i="0" u="none" strike="noStrike" cap="none" dirty="0">
                <a:solidFill>
                  <a:schemeClr val="dk1"/>
                </a:solidFill>
                <a:latin typeface="Calibri"/>
                <a:ea typeface="Calibri"/>
                <a:cs typeface="Calibri"/>
                <a:sym typeface="Calibri"/>
              </a:rPr>
              <a:t>Owner: </a:t>
            </a:r>
            <a:r>
              <a:rPr lang="en-US" sz="1200" b="0" i="0" u="none" strike="noStrike" cap="none" dirty="0" err="1">
                <a:solidFill>
                  <a:schemeClr val="dk1"/>
                </a:solidFill>
                <a:latin typeface="Calibri"/>
                <a:ea typeface="Calibri"/>
                <a:cs typeface="Calibri"/>
                <a:sym typeface="Calibri"/>
              </a:rPr>
              <a:t>Kurrinn</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Arial"/>
              <a:buNone/>
            </a:pPr>
            <a:endParaRPr lang="en-US" sz="1200" b="0" i="0" u="none" strike="noStrike" cap="none" dirty="0">
              <a:solidFill>
                <a:schemeClr val="dk1"/>
              </a:solidFill>
              <a:latin typeface="Calibri"/>
              <a:cs typeface="Calibri"/>
              <a:sym typeface="Calibri"/>
            </a:endParaRPr>
          </a:p>
          <a:p>
            <a:pPr marL="0" marR="0" lvl="0" indent="0" algn="l" rtl="0">
              <a:spcBef>
                <a:spcPts val="0"/>
              </a:spcBef>
              <a:spcAft>
                <a:spcPts val="0"/>
              </a:spcAft>
              <a:buClr>
                <a:schemeClr val="dk1"/>
              </a:buClr>
              <a:buSzPts val="1200"/>
              <a:buFont typeface="Arial"/>
              <a:buNone/>
            </a:pPr>
            <a:r>
              <a:rPr lang="en-US" sz="1200" b="0" i="0" u="none" strike="noStrike" cap="none" dirty="0">
                <a:solidFill>
                  <a:schemeClr val="dk1"/>
                </a:solidFill>
                <a:latin typeface="Calibri"/>
                <a:cs typeface="Calibri"/>
                <a:sym typeface="Calibri"/>
              </a:rPr>
              <a:t>It’s difficult</a:t>
            </a:r>
            <a:r>
              <a:rPr lang="en-US" sz="1200" b="0" i="0" u="none" strike="noStrike" cap="none" baseline="0" dirty="0">
                <a:solidFill>
                  <a:schemeClr val="dk1"/>
                </a:solidFill>
                <a:latin typeface="Calibri"/>
                <a:cs typeface="Calibri"/>
                <a:sym typeface="Calibri"/>
              </a:rPr>
              <a:t> to express what we feel in spoken form so sometimes I need to jot down my thoughts in poetic form.  Sometimes I will return to those thoughts and create a longer poem.  And sometimes I just want to forget. </a:t>
            </a:r>
            <a:endParaRPr dirty="0"/>
          </a:p>
          <a:p>
            <a:pPr marL="0" marR="0" lvl="0" indent="0" algn="l" rtl="0">
              <a:spcBef>
                <a:spcPts val="0"/>
              </a:spcBef>
              <a:spcAft>
                <a:spcPts val="0"/>
              </a:spcAft>
              <a:buClr>
                <a:schemeClr val="dk1"/>
              </a:buClr>
              <a:buSzPts val="1200"/>
              <a:buFont typeface="Arial"/>
              <a:buNone/>
            </a:pPr>
            <a:endParaRPr sz="1200" b="1"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471" name="Google Shape;471;g5cd92f6893_0_102:notes"/>
          <p:cNvSpPr txBox="1">
            <a:spLocks noGrp="1"/>
          </p:cNvSpPr>
          <p:nvPr>
            <p:ph type="sldNum" idx="12"/>
          </p:nvPr>
        </p:nvSpPr>
        <p:spPr>
          <a:xfrm>
            <a:off x="3970938" y="77768518"/>
            <a:ext cx="3037800" cy="409290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177219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err="1"/>
              <a:t>Kurrinn</a:t>
            </a:r>
            <a:r>
              <a:rPr lang="en-US" baseline="0" dirty="0"/>
              <a:t> </a:t>
            </a:r>
            <a:endParaRPr dirty="0"/>
          </a:p>
        </p:txBody>
      </p:sp>
      <p:sp>
        <p:nvSpPr>
          <p:cNvPr id="296" name="Google Shape;29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403294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Casie</a:t>
            </a:r>
            <a:endParaRPr dirty="0"/>
          </a:p>
        </p:txBody>
      </p:sp>
      <p:sp>
        <p:nvSpPr>
          <p:cNvPr id="492" name="Google Shape;49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err="1"/>
              <a:t>Kurrinn</a:t>
            </a:r>
            <a:endParaRPr dirty="0"/>
          </a:p>
        </p:txBody>
      </p:sp>
      <p:sp>
        <p:nvSpPr>
          <p:cNvPr id="385" name="Google Shape;38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err="1"/>
              <a:t>Kurrinn</a:t>
            </a:r>
            <a:endParaRPr dirty="0"/>
          </a:p>
        </p:txBody>
      </p:sp>
      <p:sp>
        <p:nvSpPr>
          <p:cNvPr id="385" name="Google Shape;38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51304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err="1"/>
              <a:t>Kurrinn</a:t>
            </a:r>
            <a:r>
              <a:rPr lang="en-US" dirty="0"/>
              <a:t> </a:t>
            </a:r>
            <a:endParaRPr dirty="0"/>
          </a:p>
        </p:txBody>
      </p:sp>
      <p:sp>
        <p:nvSpPr>
          <p:cNvPr id="441" name="Google Shape;44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5cd92f6893_0_93:notes"/>
          <p:cNvSpPr>
            <a:spLocks noGrp="1" noRot="1" noChangeAspect="1"/>
          </p:cNvSpPr>
          <p:nvPr>
            <p:ph type="sldImg" idx="2"/>
          </p:nvPr>
        </p:nvSpPr>
        <p:spPr>
          <a:xfrm>
            <a:off x="-23787100" y="6137275"/>
            <a:ext cx="54584600" cy="307054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g5cd92f6893_0_93:notes"/>
          <p:cNvSpPr txBox="1">
            <a:spLocks noGrp="1"/>
          </p:cNvSpPr>
          <p:nvPr>
            <p:ph type="body" idx="1"/>
          </p:nvPr>
        </p:nvSpPr>
        <p:spPr>
          <a:xfrm>
            <a:off x="701040" y="38891360"/>
            <a:ext cx="5608200" cy="3684540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Clr>
                <a:schemeClr val="dk1"/>
              </a:buClr>
              <a:buSzPts val="1200"/>
              <a:buFont typeface="Arial"/>
              <a:buNone/>
            </a:pPr>
            <a:r>
              <a:rPr lang="en-US" sz="1200" b="1" i="0" u="none" strike="noStrike" cap="none" dirty="0">
                <a:solidFill>
                  <a:schemeClr val="dk1"/>
                </a:solidFill>
                <a:latin typeface="Calibri"/>
                <a:ea typeface="Calibri"/>
                <a:cs typeface="Calibri"/>
                <a:sym typeface="Calibri"/>
              </a:rPr>
              <a:t>Casie</a:t>
            </a:r>
            <a:endParaRPr sz="1200" b="1" i="0" u="none" strike="noStrike" cap="none" dirty="0">
              <a:solidFill>
                <a:schemeClr val="dk1"/>
              </a:solidFill>
              <a:latin typeface="Calibri"/>
              <a:ea typeface="Calibri"/>
              <a:cs typeface="Calibri"/>
              <a:sym typeface="Calibri"/>
            </a:endParaRPr>
          </a:p>
        </p:txBody>
      </p:sp>
      <p:sp>
        <p:nvSpPr>
          <p:cNvPr id="461" name="Google Shape;461;g5cd92f6893_0_93:notes"/>
          <p:cNvSpPr txBox="1">
            <a:spLocks noGrp="1"/>
          </p:cNvSpPr>
          <p:nvPr>
            <p:ph type="sldNum" idx="12"/>
          </p:nvPr>
        </p:nvSpPr>
        <p:spPr>
          <a:xfrm>
            <a:off x="3970938" y="77768518"/>
            <a:ext cx="3037800" cy="409290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5cd92f6893_0_93:notes"/>
          <p:cNvSpPr>
            <a:spLocks noGrp="1" noRot="1" noChangeAspect="1"/>
          </p:cNvSpPr>
          <p:nvPr>
            <p:ph type="sldImg" idx="2"/>
          </p:nvPr>
        </p:nvSpPr>
        <p:spPr>
          <a:xfrm>
            <a:off x="-23787100" y="6137275"/>
            <a:ext cx="54584600" cy="307054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g5cd92f6893_0_93:notes"/>
          <p:cNvSpPr txBox="1">
            <a:spLocks noGrp="1"/>
          </p:cNvSpPr>
          <p:nvPr>
            <p:ph type="body" idx="1"/>
          </p:nvPr>
        </p:nvSpPr>
        <p:spPr>
          <a:xfrm>
            <a:off x="701040" y="38891360"/>
            <a:ext cx="5608200" cy="3684540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Clr>
                <a:schemeClr val="dk1"/>
              </a:buClr>
              <a:buSzPts val="1200"/>
              <a:buFont typeface="Arial"/>
              <a:buNone/>
            </a:pPr>
            <a:r>
              <a:rPr lang="en-US" sz="1200" b="1" i="0" u="none" strike="noStrike" cap="none" dirty="0">
                <a:solidFill>
                  <a:schemeClr val="dk1"/>
                </a:solidFill>
                <a:latin typeface="Calibri"/>
                <a:ea typeface="Calibri"/>
                <a:cs typeface="Calibri"/>
                <a:sym typeface="Calibri"/>
              </a:rPr>
              <a:t>Casie</a:t>
            </a:r>
            <a:endParaRPr sz="1200" b="1" i="0" u="none" strike="noStrike" cap="none" dirty="0">
              <a:solidFill>
                <a:schemeClr val="dk1"/>
              </a:solidFill>
              <a:latin typeface="Calibri"/>
              <a:ea typeface="Calibri"/>
              <a:cs typeface="Calibri"/>
              <a:sym typeface="Calibri"/>
            </a:endParaRPr>
          </a:p>
        </p:txBody>
      </p:sp>
      <p:sp>
        <p:nvSpPr>
          <p:cNvPr id="461" name="Google Shape;461;g5cd92f6893_0_93:notes"/>
          <p:cNvSpPr txBox="1">
            <a:spLocks noGrp="1"/>
          </p:cNvSpPr>
          <p:nvPr>
            <p:ph type="sldNum" idx="12"/>
          </p:nvPr>
        </p:nvSpPr>
        <p:spPr>
          <a:xfrm>
            <a:off x="3970938" y="77768518"/>
            <a:ext cx="3037800" cy="409290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5662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dirty="0" err="1"/>
              <a:t>Kurrinn</a:t>
            </a:r>
            <a:endParaRPr dirty="0"/>
          </a:p>
        </p:txBody>
      </p:sp>
      <p:sp>
        <p:nvSpPr>
          <p:cNvPr id="252" name="Google Shape;25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err="1"/>
              <a:t>Kurrinn</a:t>
            </a:r>
            <a:r>
              <a:rPr lang="en-US" baseline="0" dirty="0"/>
              <a:t> </a:t>
            </a:r>
            <a:endParaRPr dirty="0"/>
          </a:p>
        </p:txBody>
      </p:sp>
      <p:sp>
        <p:nvSpPr>
          <p:cNvPr id="296" name="Google Shape;29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extLst>
      <p:ext uri="{BB962C8B-B14F-4D97-AF65-F5344CB8AC3E}">
        <p14:creationId xmlns:p14="http://schemas.microsoft.com/office/powerpoint/2010/main" val="20806690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5cd92f6893_0_93:notes"/>
          <p:cNvSpPr>
            <a:spLocks noGrp="1" noRot="1" noChangeAspect="1"/>
          </p:cNvSpPr>
          <p:nvPr>
            <p:ph type="sldImg" idx="2"/>
          </p:nvPr>
        </p:nvSpPr>
        <p:spPr>
          <a:xfrm>
            <a:off x="-23787100" y="6137275"/>
            <a:ext cx="54584600" cy="307054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g5cd92f6893_0_93:notes"/>
          <p:cNvSpPr txBox="1">
            <a:spLocks noGrp="1"/>
          </p:cNvSpPr>
          <p:nvPr>
            <p:ph type="body" idx="1"/>
          </p:nvPr>
        </p:nvSpPr>
        <p:spPr>
          <a:xfrm>
            <a:off x="701040" y="38891360"/>
            <a:ext cx="5608200" cy="3684540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Clr>
                <a:schemeClr val="dk1"/>
              </a:buClr>
              <a:buSzPts val="1200"/>
              <a:buFont typeface="Arial"/>
              <a:buNone/>
            </a:pPr>
            <a:r>
              <a:rPr lang="en-US" sz="1200" b="1" i="0" u="none" strike="noStrike" cap="none" dirty="0" err="1">
                <a:solidFill>
                  <a:schemeClr val="dk1"/>
                </a:solidFill>
                <a:latin typeface="Calibri"/>
                <a:cs typeface="Calibri"/>
                <a:sym typeface="Calibri"/>
              </a:rPr>
              <a:t>Kurrinn</a:t>
            </a:r>
            <a:endParaRPr dirty="0"/>
          </a:p>
        </p:txBody>
      </p:sp>
      <p:sp>
        <p:nvSpPr>
          <p:cNvPr id="461" name="Google Shape;461;g5cd92f6893_0_93:notes"/>
          <p:cNvSpPr txBox="1">
            <a:spLocks noGrp="1"/>
          </p:cNvSpPr>
          <p:nvPr>
            <p:ph type="sldNum" idx="12"/>
          </p:nvPr>
        </p:nvSpPr>
        <p:spPr>
          <a:xfrm>
            <a:off x="3970938" y="77768518"/>
            <a:ext cx="3037800" cy="409290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72458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5cd92f6893_0_93:notes"/>
          <p:cNvSpPr>
            <a:spLocks noGrp="1" noRot="1" noChangeAspect="1"/>
          </p:cNvSpPr>
          <p:nvPr>
            <p:ph type="sldImg" idx="2"/>
          </p:nvPr>
        </p:nvSpPr>
        <p:spPr>
          <a:xfrm>
            <a:off x="-23787100" y="6137275"/>
            <a:ext cx="54584600" cy="307054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g5cd92f6893_0_93:notes"/>
          <p:cNvSpPr txBox="1">
            <a:spLocks noGrp="1"/>
          </p:cNvSpPr>
          <p:nvPr>
            <p:ph type="body" idx="1"/>
          </p:nvPr>
        </p:nvSpPr>
        <p:spPr>
          <a:xfrm>
            <a:off x="701040" y="38891360"/>
            <a:ext cx="5608200" cy="3684540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Clr>
                <a:schemeClr val="dk1"/>
              </a:buClr>
              <a:buSzPts val="1200"/>
              <a:buFont typeface="Arial"/>
              <a:buNone/>
            </a:pPr>
            <a:r>
              <a:rPr lang="en-US" sz="1200" b="1" i="0" u="none" strike="noStrike" cap="none" dirty="0" err="1">
                <a:solidFill>
                  <a:schemeClr val="dk1"/>
                </a:solidFill>
                <a:latin typeface="Calibri"/>
                <a:ea typeface="Calibri"/>
                <a:cs typeface="Calibri"/>
                <a:sym typeface="Calibri"/>
              </a:rPr>
              <a:t>Kurrinn</a:t>
            </a:r>
            <a:endParaRPr dirty="0"/>
          </a:p>
        </p:txBody>
      </p:sp>
      <p:sp>
        <p:nvSpPr>
          <p:cNvPr id="461" name="Google Shape;461;g5cd92f6893_0_93:notes"/>
          <p:cNvSpPr txBox="1">
            <a:spLocks noGrp="1"/>
          </p:cNvSpPr>
          <p:nvPr>
            <p:ph type="sldNum" idx="12"/>
          </p:nvPr>
        </p:nvSpPr>
        <p:spPr>
          <a:xfrm>
            <a:off x="3970938" y="77768518"/>
            <a:ext cx="3037800" cy="409290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64998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5cd92f6893_0_93:notes"/>
          <p:cNvSpPr>
            <a:spLocks noGrp="1" noRot="1" noChangeAspect="1"/>
          </p:cNvSpPr>
          <p:nvPr>
            <p:ph type="sldImg" idx="2"/>
          </p:nvPr>
        </p:nvSpPr>
        <p:spPr>
          <a:xfrm>
            <a:off x="-23787100" y="6137275"/>
            <a:ext cx="54584600" cy="307054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g5cd92f6893_0_93:notes"/>
          <p:cNvSpPr txBox="1">
            <a:spLocks noGrp="1"/>
          </p:cNvSpPr>
          <p:nvPr>
            <p:ph type="body" idx="1"/>
          </p:nvPr>
        </p:nvSpPr>
        <p:spPr>
          <a:xfrm>
            <a:off x="701040" y="38891360"/>
            <a:ext cx="5608200" cy="3684540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Clr>
                <a:schemeClr val="dk1"/>
              </a:buClr>
              <a:buSzPts val="1200"/>
              <a:buFont typeface="Arial"/>
              <a:buNone/>
            </a:pPr>
            <a:r>
              <a:rPr lang="en-US" sz="1200" b="1" i="0" u="none" strike="noStrike" cap="none" dirty="0" err="1">
                <a:solidFill>
                  <a:schemeClr val="dk1"/>
                </a:solidFill>
                <a:latin typeface="Calibri"/>
                <a:ea typeface="Calibri"/>
                <a:cs typeface="Calibri"/>
                <a:sym typeface="Calibri"/>
              </a:rPr>
              <a:t>Kurrinn</a:t>
            </a:r>
            <a:r>
              <a:rPr lang="en-US" sz="1200" b="1" i="0" u="none" strike="noStrike" cap="none" dirty="0">
                <a:solidFill>
                  <a:schemeClr val="dk1"/>
                </a:solidFill>
                <a:latin typeface="Calibri"/>
                <a:ea typeface="Calibri"/>
                <a:cs typeface="Calibri"/>
                <a:sym typeface="Calibri"/>
              </a:rPr>
              <a:t> </a:t>
            </a:r>
            <a:endParaRPr dirty="0"/>
          </a:p>
        </p:txBody>
      </p:sp>
      <p:sp>
        <p:nvSpPr>
          <p:cNvPr id="461" name="Google Shape;461;g5cd92f6893_0_93:notes"/>
          <p:cNvSpPr txBox="1">
            <a:spLocks noGrp="1"/>
          </p:cNvSpPr>
          <p:nvPr>
            <p:ph type="sldNum" idx="12"/>
          </p:nvPr>
        </p:nvSpPr>
        <p:spPr>
          <a:xfrm>
            <a:off x="3970938" y="77768518"/>
            <a:ext cx="3037800" cy="409290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062589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5cd92f6893_0_3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err="1"/>
              <a:t>Kurrinn</a:t>
            </a:r>
            <a:endParaRPr dirty="0"/>
          </a:p>
        </p:txBody>
      </p:sp>
      <p:sp>
        <p:nvSpPr>
          <p:cNvPr id="534" name="Google Shape;534;g5cd92f6893_0_3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5cd92f6893_0_441:notes"/>
          <p:cNvSpPr>
            <a:spLocks noGrp="1" noRot="1" noChangeAspect="1"/>
          </p:cNvSpPr>
          <p:nvPr>
            <p:ph type="sldImg" idx="2"/>
          </p:nvPr>
        </p:nvSpPr>
        <p:spPr>
          <a:xfrm>
            <a:off x="-20731163" y="10066338"/>
            <a:ext cx="48320326" cy="271811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g5cd92f6893_0_441:notes"/>
          <p:cNvSpPr txBox="1">
            <a:spLocks noGrp="1"/>
          </p:cNvSpPr>
          <p:nvPr>
            <p:ph type="body" idx="1"/>
          </p:nvPr>
        </p:nvSpPr>
        <p:spPr>
          <a:xfrm>
            <a:off x="685800" y="38757138"/>
            <a:ext cx="5486400" cy="31711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Kurrinn</a:t>
            </a:r>
            <a:endParaRPr dirty="0"/>
          </a:p>
        </p:txBody>
      </p:sp>
      <p:sp>
        <p:nvSpPr>
          <p:cNvPr id="545" name="Google Shape;545;g5cd92f6893_0_441:notes"/>
          <p:cNvSpPr txBox="1">
            <a:spLocks noGrp="1"/>
          </p:cNvSpPr>
          <p:nvPr>
            <p:ph type="sldNum" idx="12"/>
          </p:nvPr>
        </p:nvSpPr>
        <p:spPr>
          <a:xfrm>
            <a:off x="3884613" y="76493622"/>
            <a:ext cx="2971800" cy="40398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Arial"/>
              <a:buNone/>
            </a:pPr>
            <a:r>
              <a:rPr lang="en-US" sz="1200" b="0" i="0" u="none" strike="noStrike" cap="none" dirty="0">
                <a:solidFill>
                  <a:schemeClr val="dk1"/>
                </a:solidFill>
                <a:latin typeface="Calibri"/>
                <a:ea typeface="Calibri"/>
                <a:cs typeface="Calibri"/>
                <a:sym typeface="Calibri"/>
              </a:rPr>
              <a:t>HOLDER SLIDE</a:t>
            </a:r>
            <a:endParaRPr lang="en-US" sz="1200" b="0" i="0" u="none" strike="noStrike" cap="none" baseline="0" dirty="0">
              <a:solidFill>
                <a:schemeClr val="dk1"/>
              </a:solidFill>
              <a:latin typeface="Calibri"/>
              <a:ea typeface="Calibri"/>
              <a:cs typeface="Calibri"/>
              <a:sym typeface="Calibri"/>
            </a:endParaRPr>
          </a:p>
          <a:p>
            <a:pPr marL="171450" marR="0" lvl="0" indent="-171450" algn="l" rtl="0">
              <a:spcBef>
                <a:spcPts val="0"/>
              </a:spcBef>
              <a:spcAft>
                <a:spcPts val="0"/>
              </a:spcAft>
              <a:buClr>
                <a:schemeClr val="dk1"/>
              </a:buClr>
              <a:buSzPts val="1200"/>
              <a:buFont typeface="Arial" panose="020B0604020202020204" pitchFamily="34" charset="0"/>
              <a:buChar char="•"/>
            </a:pPr>
            <a:endParaRPr sz="1200" b="0" i="0" u="none" strike="noStrike" cap="none" dirty="0">
              <a:solidFill>
                <a:schemeClr val="dk1"/>
              </a:solidFill>
              <a:latin typeface="Calibri"/>
              <a:ea typeface="Calibri"/>
              <a:cs typeface="Calibri"/>
              <a:sym typeface="Calibri"/>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97664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5" name="Google Shape;57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err="1"/>
              <a:t>Kurrinn</a:t>
            </a:r>
            <a:r>
              <a:rPr lang="en-US" dirty="0"/>
              <a:t> </a:t>
            </a:r>
            <a:endParaRPr dirty="0"/>
          </a:p>
        </p:txBody>
      </p:sp>
      <p:sp>
        <p:nvSpPr>
          <p:cNvPr id="314" name="Google Shape;31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err="1"/>
              <a:t>Kurrinn</a:t>
            </a:r>
            <a:r>
              <a:rPr lang="en-US" dirty="0"/>
              <a:t> </a:t>
            </a:r>
            <a:endParaRPr dirty="0"/>
          </a:p>
        </p:txBody>
      </p:sp>
      <p:sp>
        <p:nvSpPr>
          <p:cNvPr id="269" name="Google Shape;26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She was announced as the US Poet Laureate in June of 2019.  She is an accomplished poet and author with many published poetry books and short stories. As a Poet Laureate for the US she presents her poetry and presentations publicly.  As a poet laurate, Harjo is to use her role to spread an understanding of poetry’s importance and cultural value as well as represent the art of poetry nationally. </a:t>
            </a:r>
            <a:endParaRPr dirty="0"/>
          </a:p>
        </p:txBody>
      </p:sp>
      <p:sp>
        <p:nvSpPr>
          <p:cNvPr id="286" name="Google Shape;28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accepting the honor of poet laureate, Harjo sat down for her official interview. This is a short clip as she explains why this role is such an honor for her, especially being the first Native American poet ever given this title.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4509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hlinkClick r:id="rId3"/>
              </a:rPr>
              <a:t>Casie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hlinkClick r:id="rId3"/>
              </a:rPr>
              <a:t>https://www.youtube.com/watch?reload=9&amp;v=AoXMHf3Pzfg</a:t>
            </a:r>
            <a:r>
              <a:rPr lang="en-US" dirty="0"/>
              <a:t> Stop at 1:05</a:t>
            </a:r>
          </a:p>
          <a:p>
            <a:pPr marL="0" lvl="0" indent="0" algn="l" rtl="0">
              <a:lnSpc>
                <a:spcPct val="100000"/>
              </a:lnSpc>
              <a:spcBef>
                <a:spcPts val="0"/>
              </a:spcBef>
              <a:spcAft>
                <a:spcPts val="0"/>
              </a:spcAft>
              <a:buSzPts val="1400"/>
              <a:buNone/>
            </a:pPr>
            <a:endParaRPr dirty="0"/>
          </a:p>
        </p:txBody>
      </p:sp>
      <p:sp>
        <p:nvSpPr>
          <p:cNvPr id="296" name="Google Shape;29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err="1"/>
              <a:t>Kurrinn</a:t>
            </a:r>
            <a:r>
              <a:rPr lang="en-US" baseline="0" dirty="0"/>
              <a:t> </a:t>
            </a:r>
            <a:endParaRPr dirty="0"/>
          </a:p>
        </p:txBody>
      </p:sp>
      <p:sp>
        <p:nvSpPr>
          <p:cNvPr id="296" name="Google Shape;29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2454544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5"/>
        <p:cNvGrpSpPr/>
        <p:nvPr/>
      </p:nvGrpSpPr>
      <p:grpSpPr>
        <a:xfrm>
          <a:off x="0" y="0"/>
          <a:ext cx="0" cy="0"/>
          <a:chOff x="0" y="0"/>
          <a:chExt cx="0" cy="0"/>
        </a:xfrm>
      </p:grpSpPr>
      <p:sp>
        <p:nvSpPr>
          <p:cNvPr id="166" name="Google Shape;166;g5cd92f6893_0_461"/>
          <p:cNvSpPr txBox="1">
            <a:spLocks noGrp="1"/>
          </p:cNvSpPr>
          <p:nvPr>
            <p:ph type="ctrTitle"/>
          </p:nvPr>
        </p:nvSpPr>
        <p:spPr>
          <a:xfrm>
            <a:off x="914400" y="1122363"/>
            <a:ext cx="10363200" cy="2387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7" name="Google Shape;167;g5cd92f6893_0_461"/>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68" name="Google Shape;168;g5cd92f6893_0_461"/>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9" name="Google Shape;169;g5cd92f6893_0_461"/>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0" name="Google Shape;170;g5cd92f6893_0_461"/>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1"/>
        <p:cNvGrpSpPr/>
        <p:nvPr/>
      </p:nvGrpSpPr>
      <p:grpSpPr>
        <a:xfrm>
          <a:off x="0" y="0"/>
          <a:ext cx="0" cy="0"/>
          <a:chOff x="0" y="0"/>
          <a:chExt cx="0" cy="0"/>
        </a:xfrm>
      </p:grpSpPr>
      <p:sp>
        <p:nvSpPr>
          <p:cNvPr id="172" name="Google Shape;172;g5cd92f6893_0_467"/>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3" name="Google Shape;173;g5cd92f6893_0_46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74" name="Google Shape;174;g5cd92f6893_0_467"/>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5" name="Google Shape;175;g5cd92f6893_0_467"/>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6" name="Google Shape;176;g5cd92f6893_0_467"/>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7"/>
        <p:cNvGrpSpPr/>
        <p:nvPr/>
      </p:nvGrpSpPr>
      <p:grpSpPr>
        <a:xfrm>
          <a:off x="0" y="0"/>
          <a:ext cx="0" cy="0"/>
          <a:chOff x="0" y="0"/>
          <a:chExt cx="0" cy="0"/>
        </a:xfrm>
      </p:grpSpPr>
      <p:sp>
        <p:nvSpPr>
          <p:cNvPr id="178" name="Google Shape;178;g5cd92f6893_0_473"/>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9" name="Google Shape;179;g5cd92f6893_0_473"/>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80" name="Google Shape;180;g5cd92f6893_0_473"/>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81" name="Google Shape;181;g5cd92f6893_0_473"/>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2" name="Google Shape;182;g5cd92f6893_0_473"/>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3" name="Google Shape;183;g5cd92f6893_0_473"/>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Large Object">
  <p:cSld name="Large Object">
    <p:spTree>
      <p:nvGrpSpPr>
        <p:cNvPr id="1" name="Shape 184"/>
        <p:cNvGrpSpPr/>
        <p:nvPr/>
      </p:nvGrpSpPr>
      <p:grpSpPr>
        <a:xfrm>
          <a:off x="0" y="0"/>
          <a:ext cx="0" cy="0"/>
          <a:chOff x="0" y="0"/>
          <a:chExt cx="0" cy="0"/>
        </a:xfrm>
      </p:grpSpPr>
      <p:sp>
        <p:nvSpPr>
          <p:cNvPr id="185" name="Google Shape;185;g5cd92f6893_0_480"/>
          <p:cNvSpPr txBox="1">
            <a:spLocks noGrp="1"/>
          </p:cNvSpPr>
          <p:nvPr>
            <p:ph type="body" idx="1"/>
          </p:nvPr>
        </p:nvSpPr>
        <p:spPr>
          <a:xfrm>
            <a:off x="579120" y="1231392"/>
            <a:ext cx="11033700" cy="50931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86" name="Google Shape;186;g5cd92f6893_0_480"/>
          <p:cNvSpPr txBox="1">
            <a:spLocks noGrp="1"/>
          </p:cNvSpPr>
          <p:nvPr>
            <p:ph type="title"/>
          </p:nvPr>
        </p:nvSpPr>
        <p:spPr>
          <a:xfrm>
            <a:off x="416957" y="228600"/>
            <a:ext cx="11358000" cy="8382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7" name="Google Shape;187;g5cd92f6893_0_480"/>
          <p:cNvSpPr txBox="1">
            <a:spLocks noGrp="1"/>
          </p:cNvSpPr>
          <p:nvPr>
            <p:ph type="body" idx="2"/>
          </p:nvPr>
        </p:nvSpPr>
        <p:spPr>
          <a:xfrm>
            <a:off x="416957" y="6432514"/>
            <a:ext cx="9245700" cy="304800"/>
          </a:xfrm>
          <a:prstGeom prst="rect">
            <a:avLst/>
          </a:prstGeom>
          <a:noFill/>
          <a:ln>
            <a:noFill/>
          </a:ln>
        </p:spPr>
        <p:txBody>
          <a:bodyPr spcFirstLastPara="1" wrap="square" lIns="0" tIns="0" rIns="0" bIns="0" anchor="b" anchorCtr="0">
            <a:noAutofit/>
          </a:bodyPr>
          <a:lstStyle>
            <a:lvl1pPr marL="457200" lvl="0" indent="-228600" algn="l" rtl="0">
              <a:lnSpc>
                <a:spcPct val="90000"/>
              </a:lnSpc>
              <a:spcBef>
                <a:spcPts val="1000"/>
              </a:spcBef>
              <a:spcAft>
                <a:spcPts val="0"/>
              </a:spcAft>
              <a:buClr>
                <a:schemeClr val="dk1"/>
              </a:buClr>
              <a:buSzPts val="800"/>
              <a:buNone/>
              <a:defRPr sz="8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8"/>
        <p:cNvGrpSpPr/>
        <p:nvPr/>
      </p:nvGrpSpPr>
      <p:grpSpPr>
        <a:xfrm>
          <a:off x="0" y="0"/>
          <a:ext cx="0" cy="0"/>
          <a:chOff x="0" y="0"/>
          <a:chExt cx="0" cy="0"/>
        </a:xfrm>
      </p:grpSpPr>
      <p:sp>
        <p:nvSpPr>
          <p:cNvPr id="189" name="Google Shape;189;g5cd92f6893_0_484"/>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0" name="Google Shape;190;g5cd92f6893_0_484"/>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1" name="Google Shape;191;g5cd92f6893_0_484"/>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2" name="Google Shape;192;g5cd92f6893_0_484"/>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3"/>
        <p:cNvGrpSpPr/>
        <p:nvPr/>
      </p:nvGrpSpPr>
      <p:grpSpPr>
        <a:xfrm>
          <a:off x="0" y="0"/>
          <a:ext cx="0" cy="0"/>
          <a:chOff x="0" y="0"/>
          <a:chExt cx="0" cy="0"/>
        </a:xfrm>
      </p:grpSpPr>
      <p:sp>
        <p:nvSpPr>
          <p:cNvPr id="194" name="Google Shape;194;g5cd92f6893_0_489"/>
          <p:cNvSpPr txBox="1">
            <a:spLocks noGrp="1"/>
          </p:cNvSpPr>
          <p:nvPr>
            <p:ph type="title"/>
          </p:nvPr>
        </p:nvSpPr>
        <p:spPr>
          <a:xfrm>
            <a:off x="831851" y="1709739"/>
            <a:ext cx="10515600" cy="2852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5" name="Google Shape;195;g5cd92f6893_0_489"/>
          <p:cNvSpPr txBox="1">
            <a:spLocks noGrp="1"/>
          </p:cNvSpPr>
          <p:nvPr>
            <p:ph type="body" idx="1"/>
          </p:nvPr>
        </p:nvSpPr>
        <p:spPr>
          <a:xfrm>
            <a:off x="831851" y="4589464"/>
            <a:ext cx="10515600" cy="1500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2400"/>
              <a:buNone/>
              <a:defRPr sz="2400">
                <a:solidFill>
                  <a:schemeClr val="dk1"/>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96" name="Google Shape;196;g5cd92f6893_0_489"/>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7" name="Google Shape;197;g5cd92f6893_0_489"/>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8" name="Google Shape;198;g5cd92f6893_0_489"/>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9"/>
        <p:cNvGrpSpPr/>
        <p:nvPr/>
      </p:nvGrpSpPr>
      <p:grpSpPr>
        <a:xfrm>
          <a:off x="0" y="0"/>
          <a:ext cx="0" cy="0"/>
          <a:chOff x="0" y="0"/>
          <a:chExt cx="0" cy="0"/>
        </a:xfrm>
      </p:grpSpPr>
      <p:sp>
        <p:nvSpPr>
          <p:cNvPr id="200" name="Google Shape;200;g5cd92f6893_0_495"/>
          <p:cNvSpPr txBox="1">
            <a:spLocks noGrp="1"/>
          </p:cNvSpPr>
          <p:nvPr>
            <p:ph type="title"/>
          </p:nvPr>
        </p:nvSpPr>
        <p:spPr>
          <a:xfrm>
            <a:off x="839788" y="365126"/>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1" name="Google Shape;201;g5cd92f6893_0_495"/>
          <p:cNvSpPr txBox="1">
            <a:spLocks noGrp="1"/>
          </p:cNvSpPr>
          <p:nvPr>
            <p:ph type="body" idx="1"/>
          </p:nvPr>
        </p:nvSpPr>
        <p:spPr>
          <a:xfrm>
            <a:off x="839789" y="1681163"/>
            <a:ext cx="51576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202" name="Google Shape;202;g5cd92f6893_0_495"/>
          <p:cNvSpPr txBox="1">
            <a:spLocks noGrp="1"/>
          </p:cNvSpPr>
          <p:nvPr>
            <p:ph type="body" idx="2"/>
          </p:nvPr>
        </p:nvSpPr>
        <p:spPr>
          <a:xfrm>
            <a:off x="839789" y="2505075"/>
            <a:ext cx="51576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03" name="Google Shape;203;g5cd92f6893_0_495"/>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204" name="Google Shape;204;g5cd92f6893_0_495"/>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05" name="Google Shape;205;g5cd92f6893_0_495"/>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6" name="Google Shape;206;g5cd92f6893_0_495"/>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7" name="Google Shape;207;g5cd92f6893_0_495"/>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8"/>
        <p:cNvGrpSpPr/>
        <p:nvPr/>
      </p:nvGrpSpPr>
      <p:grpSpPr>
        <a:xfrm>
          <a:off x="0" y="0"/>
          <a:ext cx="0" cy="0"/>
          <a:chOff x="0" y="0"/>
          <a:chExt cx="0" cy="0"/>
        </a:xfrm>
      </p:grpSpPr>
      <p:sp>
        <p:nvSpPr>
          <p:cNvPr id="209" name="Google Shape;209;g5cd92f6893_0_504"/>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0" name="Google Shape;210;g5cd92f6893_0_504"/>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1" name="Google Shape;211;g5cd92f6893_0_504"/>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2"/>
        <p:cNvGrpSpPr/>
        <p:nvPr/>
      </p:nvGrpSpPr>
      <p:grpSpPr>
        <a:xfrm>
          <a:off x="0" y="0"/>
          <a:ext cx="0" cy="0"/>
          <a:chOff x="0" y="0"/>
          <a:chExt cx="0" cy="0"/>
        </a:xfrm>
      </p:grpSpPr>
      <p:sp>
        <p:nvSpPr>
          <p:cNvPr id="213" name="Google Shape;213;g5cd92f6893_0_508"/>
          <p:cNvSpPr txBox="1">
            <a:spLocks noGrp="1"/>
          </p:cNvSpPr>
          <p:nvPr>
            <p:ph type="title"/>
          </p:nvPr>
        </p:nvSpPr>
        <p:spPr>
          <a:xfrm>
            <a:off x="839788" y="457200"/>
            <a:ext cx="39324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4" name="Google Shape;214;g5cd92f6893_0_508"/>
          <p:cNvSpPr txBox="1">
            <a:spLocks noGrp="1"/>
          </p:cNvSpPr>
          <p:nvPr>
            <p:ph type="body" idx="1"/>
          </p:nvPr>
        </p:nvSpPr>
        <p:spPr>
          <a:xfrm>
            <a:off x="5183188" y="987426"/>
            <a:ext cx="6172500" cy="4873500"/>
          </a:xfrm>
          <a:prstGeom prst="rect">
            <a:avLst/>
          </a:prstGeom>
          <a:noFill/>
          <a:ln>
            <a:noFill/>
          </a:ln>
        </p:spPr>
        <p:txBody>
          <a:bodyPr spcFirstLastPara="1" wrap="square" lIns="91425" tIns="45700" rIns="91425" bIns="45700" anchor="t" anchorCtr="0">
            <a:no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215" name="Google Shape;215;g5cd92f6893_0_508"/>
          <p:cNvSpPr txBox="1">
            <a:spLocks noGrp="1"/>
          </p:cNvSpPr>
          <p:nvPr>
            <p:ph type="body" idx="2"/>
          </p:nvPr>
        </p:nvSpPr>
        <p:spPr>
          <a:xfrm>
            <a:off x="839788" y="2057400"/>
            <a:ext cx="39324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16" name="Google Shape;216;g5cd92f6893_0_508"/>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7" name="Google Shape;217;g5cd92f6893_0_508"/>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8" name="Google Shape;218;g5cd92f6893_0_508"/>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9"/>
        <p:cNvGrpSpPr/>
        <p:nvPr/>
      </p:nvGrpSpPr>
      <p:grpSpPr>
        <a:xfrm>
          <a:off x="0" y="0"/>
          <a:ext cx="0" cy="0"/>
          <a:chOff x="0" y="0"/>
          <a:chExt cx="0" cy="0"/>
        </a:xfrm>
      </p:grpSpPr>
      <p:sp>
        <p:nvSpPr>
          <p:cNvPr id="220" name="Google Shape;220;g5cd92f6893_0_515"/>
          <p:cNvSpPr txBox="1">
            <a:spLocks noGrp="1"/>
          </p:cNvSpPr>
          <p:nvPr>
            <p:ph type="title"/>
          </p:nvPr>
        </p:nvSpPr>
        <p:spPr>
          <a:xfrm>
            <a:off x="839788" y="457200"/>
            <a:ext cx="39324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1" name="Google Shape;221;g5cd92f6893_0_515"/>
          <p:cNvSpPr>
            <a:spLocks noGrp="1"/>
          </p:cNvSpPr>
          <p:nvPr>
            <p:ph type="pic" idx="2"/>
          </p:nvPr>
        </p:nvSpPr>
        <p:spPr>
          <a:xfrm>
            <a:off x="5183188" y="987426"/>
            <a:ext cx="6172500" cy="487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22" name="Google Shape;222;g5cd92f6893_0_515"/>
          <p:cNvSpPr txBox="1">
            <a:spLocks noGrp="1"/>
          </p:cNvSpPr>
          <p:nvPr>
            <p:ph type="body" idx="1"/>
          </p:nvPr>
        </p:nvSpPr>
        <p:spPr>
          <a:xfrm>
            <a:off x="839788" y="2057400"/>
            <a:ext cx="39324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23" name="Google Shape;223;g5cd92f6893_0_515"/>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4" name="Google Shape;224;g5cd92f6893_0_515"/>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5" name="Google Shape;225;g5cd92f6893_0_515"/>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6"/>
        <p:cNvGrpSpPr/>
        <p:nvPr/>
      </p:nvGrpSpPr>
      <p:grpSpPr>
        <a:xfrm>
          <a:off x="0" y="0"/>
          <a:ext cx="0" cy="0"/>
          <a:chOff x="0" y="0"/>
          <a:chExt cx="0" cy="0"/>
        </a:xfrm>
      </p:grpSpPr>
      <p:sp>
        <p:nvSpPr>
          <p:cNvPr id="227" name="Google Shape;227;g5cd92f6893_0_522"/>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8" name="Google Shape;228;g5cd92f6893_0_522"/>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29" name="Google Shape;229;g5cd92f6893_0_522"/>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0" name="Google Shape;230;g5cd92f6893_0_522"/>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1" name="Google Shape;231;g5cd92f6893_0_522"/>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32"/>
        <p:cNvGrpSpPr/>
        <p:nvPr/>
      </p:nvGrpSpPr>
      <p:grpSpPr>
        <a:xfrm>
          <a:off x="0" y="0"/>
          <a:ext cx="0" cy="0"/>
          <a:chOff x="0" y="0"/>
          <a:chExt cx="0" cy="0"/>
        </a:xfrm>
      </p:grpSpPr>
      <p:sp>
        <p:nvSpPr>
          <p:cNvPr id="233" name="Google Shape;233;g5cd92f6893_0_528"/>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4" name="Google Shape;234;g5cd92f6893_0_528"/>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35" name="Google Shape;235;g5cd92f6893_0_528"/>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6" name="Google Shape;236;g5cd92f6893_0_528"/>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7" name="Google Shape;237;g5cd92f6893_0_528"/>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7"/>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
        <p:cNvGrpSpPr/>
        <p:nvPr/>
      </p:nvGrpSpPr>
      <p:grpSpPr>
        <a:xfrm>
          <a:off x="0" y="0"/>
          <a:ext cx="0" cy="0"/>
          <a:chOff x="0" y="0"/>
          <a:chExt cx="0" cy="0"/>
        </a:xfrm>
      </p:grpSpPr>
      <p:sp>
        <p:nvSpPr>
          <p:cNvPr id="160" name="Google Shape;160;g5cd92f6893_0_455"/>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61" name="Google Shape;161;g5cd92f6893_0_45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Google Shape;162;g5cd92f6893_0_455"/>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3" name="Google Shape;163;g5cd92f6893_0_455"/>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4" name="Google Shape;164;g5cd92f6893_0_455"/>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hyperlink" Target="https://www.adl.org/education/educator-resources/lesson-plans/who-am-i-identity-poems" TargetMode="Externa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hyperlink" Target="http://teacher.scholastic.com/lessonrepro/lessonplans/profbooks/acrosticwriting.pdf" TargetMode="External"/><Relationship Id="rId5" Type="http://schemas.openxmlformats.org/officeDocument/2006/relationships/image" Target="../media/image25.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hyperlink" Target="http://www.readwritethink.org/parent-afterschool-resources/activities-projects/write-theme-poems-30173.html?main-tab=1#tabs" TargetMode="External"/><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hyperlink" Target="https://translunarythings.wordpress.com/2015/04/09/a-shape-for-spring/" TargetMode="Externa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buggyandbuddy.com/poetry-journals-poetry-for-children/"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hyperlink" Target="https://childrens.poetryarchive.org/" TargetMode="External"/><Relationship Id="rId3" Type="http://schemas.openxmlformats.org/officeDocument/2006/relationships/image" Target="../media/image3.png"/><Relationship Id="rId7" Type="http://schemas.openxmlformats.org/officeDocument/2006/relationships/hyperlink" Target="https://www.poetryfoundation.org/collections/144560/native-american-poetry-and-culture"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www.poetryfoundation.org/collections/153058/online-learning-resources" TargetMode="External"/><Relationship Id="rId5" Type="http://schemas.openxmlformats.org/officeDocument/2006/relationships/hyperlink" Target="http://nativeamericanlit.com/" TargetMode="External"/><Relationship Id="rId4" Type="http://schemas.openxmlformats.org/officeDocument/2006/relationships/hyperlink" Target="https://poets.org/native-american-heritage-month" TargetMode="External"/><Relationship Id="rId9"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poets.org/materials-teachers" TargetMode="External"/><Relationship Id="rId5" Type="http://schemas.openxmlformats.org/officeDocument/2006/relationships/hyperlink" Target="https://ncte.org/blog/2016/04/online-tools-apps-poetry/" TargetMode="External"/><Relationship Id="rId4" Type="http://schemas.openxmlformats.org/officeDocument/2006/relationships/hyperlink" Target="https://www.poetryfoundation.org/collections/153058/online-learning-resources" TargetMode="Externa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2.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png"/><Relationship Id="rId9" Type="http://schemas.microsoft.com/office/2007/relationships/diagramDrawing" Target="../diagrams/drawing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4.xml"/><Relationship Id="rId5" Type="http://schemas.openxmlformats.org/officeDocument/2006/relationships/image" Target="../media/image31.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hyperlink" Target="https://www.niea.org/2020-convention-call-for-presentations" TargetMode="External"/><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2.png"/><Relationship Id="rId7"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s://www.youtube.com/watch?v=Qv6DitwvoQw" TargetMode="Externa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s://www.youtube.com/watch?reload=9&amp;v=AoXMHf3Pzfg" TargetMode="Externa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1"/>
          <p:cNvPicPr preferRelativeResize="0"/>
          <p:nvPr/>
        </p:nvPicPr>
        <p:blipFill rotWithShape="1">
          <a:blip r:embed="rId3">
            <a:alphaModFix/>
          </a:blip>
          <a:srcRect l="695" r="1557"/>
          <a:stretch/>
        </p:blipFill>
        <p:spPr>
          <a:xfrm>
            <a:off x="0" y="-1"/>
            <a:ext cx="12192000" cy="6868049"/>
          </a:xfrm>
          <a:prstGeom prst="rect">
            <a:avLst/>
          </a:prstGeom>
          <a:noFill/>
          <a:ln>
            <a:noFill/>
          </a:ln>
        </p:spPr>
      </p:pic>
      <p:sp>
        <p:nvSpPr>
          <p:cNvPr id="244" name="Google Shape;244;p1"/>
          <p:cNvSpPr/>
          <p:nvPr/>
        </p:nvSpPr>
        <p:spPr>
          <a:xfrm>
            <a:off x="0" y="4856417"/>
            <a:ext cx="12192000" cy="1498278"/>
          </a:xfrm>
          <a:prstGeom prst="rect">
            <a:avLst/>
          </a:prstGeom>
          <a:solidFill>
            <a:schemeClr val="lt1">
              <a:alpha val="4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5" name="Google Shape;245;p1"/>
          <p:cNvSpPr/>
          <p:nvPr/>
        </p:nvSpPr>
        <p:spPr>
          <a:xfrm>
            <a:off x="0" y="4941084"/>
            <a:ext cx="12192000" cy="1328944"/>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6" name="Google Shape;246;p1"/>
          <p:cNvSpPr txBox="1">
            <a:spLocks noGrp="1"/>
          </p:cNvSpPr>
          <p:nvPr>
            <p:ph type="ctrTitle"/>
          </p:nvPr>
        </p:nvSpPr>
        <p:spPr>
          <a:xfrm>
            <a:off x="1815591" y="5219165"/>
            <a:ext cx="11155680" cy="77278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800000"/>
              </a:buClr>
              <a:buSzPts val="4400"/>
              <a:buFont typeface="Calibri"/>
              <a:buNone/>
            </a:pPr>
            <a:r>
              <a:rPr lang="en-US" sz="4000" b="1" dirty="0">
                <a:solidFill>
                  <a:srgbClr val="800000"/>
                </a:solidFill>
              </a:rPr>
              <a:t>NATIONAL INDIAN EDUCATION ASSOCIATION</a:t>
            </a:r>
            <a:endParaRPr sz="4000" b="1" dirty="0">
              <a:solidFill>
                <a:srgbClr val="800000"/>
              </a:solidFill>
            </a:endParaRPr>
          </a:p>
        </p:txBody>
      </p:sp>
      <p:pic>
        <p:nvPicPr>
          <p:cNvPr id="247" name="Google Shape;247;p1"/>
          <p:cNvPicPr preferRelativeResize="0"/>
          <p:nvPr/>
        </p:nvPicPr>
        <p:blipFill rotWithShape="1">
          <a:blip r:embed="rId4">
            <a:alphaModFix/>
          </a:blip>
          <a:srcRect l="14538" t="12502" r="-2588" b="8147"/>
          <a:stretch/>
        </p:blipFill>
        <p:spPr>
          <a:xfrm>
            <a:off x="1" y="1"/>
            <a:ext cx="621792" cy="6857999"/>
          </a:xfrm>
          <a:prstGeom prst="rect">
            <a:avLst/>
          </a:prstGeom>
          <a:noFill/>
          <a:ln>
            <a:noFill/>
          </a:ln>
        </p:spPr>
      </p:pic>
      <p:pic>
        <p:nvPicPr>
          <p:cNvPr id="248" name="Google Shape;248;p1"/>
          <p:cNvPicPr preferRelativeResize="0"/>
          <p:nvPr/>
        </p:nvPicPr>
        <p:blipFill rotWithShape="1">
          <a:blip r:embed="rId5">
            <a:alphaModFix/>
          </a:blip>
          <a:srcRect l="44118" t="3882" r="44117" b="87026"/>
          <a:stretch/>
        </p:blipFill>
        <p:spPr>
          <a:xfrm>
            <a:off x="656336" y="5043200"/>
            <a:ext cx="1124712" cy="112471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Oval 3"/>
          <p:cNvSpPr>
            <a:spLocks noChangeArrowheads="1"/>
          </p:cNvSpPr>
          <p:nvPr/>
        </p:nvSpPr>
        <p:spPr bwMode="auto">
          <a:xfrm>
            <a:off x="1905000" y="1098551"/>
            <a:ext cx="8534400" cy="5486400"/>
          </a:xfrm>
          <a:prstGeom prst="ellipse">
            <a:avLst/>
          </a:prstGeom>
          <a:solidFill>
            <a:srgbClr val="CCECFF"/>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3795" name="Text Box 5"/>
          <p:cNvSpPr txBox="1">
            <a:spLocks noChangeArrowheads="1"/>
          </p:cNvSpPr>
          <p:nvPr/>
        </p:nvSpPr>
        <p:spPr bwMode="auto">
          <a:xfrm>
            <a:off x="2476500" y="251806"/>
            <a:ext cx="7239000" cy="646331"/>
          </a:xfrm>
          <a:prstGeom prst="rect">
            <a:avLst/>
          </a:prstGeom>
          <a:solidFill>
            <a:srgbClr val="C00000"/>
          </a:solidFill>
          <a:ln w="38100">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3600" dirty="0">
                <a:solidFill>
                  <a:schemeClr val="bg1"/>
                </a:solidFill>
                <a:latin typeface="Berlin Sans FB" panose="020E0602020502020306" pitchFamily="34" charset="0"/>
              </a:rPr>
              <a:t>Published Native Poets</a:t>
            </a:r>
          </a:p>
        </p:txBody>
      </p:sp>
      <p:sp>
        <p:nvSpPr>
          <p:cNvPr id="33796" name="Text Box 7"/>
          <p:cNvSpPr txBox="1">
            <a:spLocks noChangeArrowheads="1"/>
          </p:cNvSpPr>
          <p:nvPr/>
        </p:nvSpPr>
        <p:spPr bwMode="auto">
          <a:xfrm>
            <a:off x="2099999" y="2813447"/>
            <a:ext cx="2889562" cy="1754326"/>
          </a:xfrm>
          <a:prstGeom prst="rect">
            <a:avLst/>
          </a:prstGeom>
          <a:solidFill>
            <a:schemeClr val="bg1"/>
          </a:solidFill>
          <a:ln w="38100">
            <a:solidFill>
              <a:srgbClr val="7030A0"/>
            </a:solid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sz="1800" b="1" dirty="0">
                <a:solidFill>
                  <a:srgbClr val="222222"/>
                </a:solidFill>
                <a:latin typeface="Roboto"/>
              </a:rPr>
              <a:t>Joan </a:t>
            </a:r>
            <a:r>
              <a:rPr lang="en-US" sz="1800" b="1" dirty="0" err="1">
                <a:solidFill>
                  <a:srgbClr val="222222"/>
                </a:solidFill>
                <a:latin typeface="Roboto"/>
              </a:rPr>
              <a:t>Naviyuk</a:t>
            </a:r>
            <a:r>
              <a:rPr lang="en-US" sz="1800" b="1" dirty="0">
                <a:solidFill>
                  <a:srgbClr val="222222"/>
                </a:solidFill>
                <a:latin typeface="Roboto"/>
              </a:rPr>
              <a:t> Kane </a:t>
            </a:r>
            <a:r>
              <a:rPr lang="en-US" sz="1800" dirty="0">
                <a:solidFill>
                  <a:srgbClr val="222222"/>
                </a:solidFill>
                <a:latin typeface="Roboto"/>
              </a:rPr>
              <a:t>is an Inupiaq poet from Alaska. Her latest poetry book is Milk Black Carbon with some poems in the Inupiaq language. </a:t>
            </a:r>
            <a:endParaRPr lang="en-US" altLang="en-US" sz="1800" i="1" dirty="0">
              <a:latin typeface="Comic Sans MS" panose="030F0702030302020204" pitchFamily="66" charset="0"/>
            </a:endParaRPr>
          </a:p>
        </p:txBody>
      </p:sp>
      <p:sp>
        <p:nvSpPr>
          <p:cNvPr id="33800" name="Text Box 7"/>
          <p:cNvSpPr txBox="1">
            <a:spLocks noChangeArrowheads="1"/>
          </p:cNvSpPr>
          <p:nvPr/>
        </p:nvSpPr>
        <p:spPr bwMode="auto">
          <a:xfrm>
            <a:off x="7463466" y="2529061"/>
            <a:ext cx="2628535" cy="1938992"/>
          </a:xfrm>
          <a:prstGeom prst="rect">
            <a:avLst/>
          </a:prstGeom>
          <a:solidFill>
            <a:srgbClr val="FFFF00">
              <a:alpha val="50195"/>
            </a:srgbClr>
          </a:solidFill>
          <a:ln w="38100">
            <a:solidFill>
              <a:srgbClr val="FF3300"/>
            </a:solid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50000"/>
              </a:spcBef>
              <a:buFontTx/>
              <a:buNone/>
            </a:pPr>
            <a:r>
              <a:rPr lang="en-US" altLang="en-US" sz="2000" dirty="0">
                <a:latin typeface="Comic Sans MS" panose="030F0702030302020204" pitchFamily="66" charset="0"/>
              </a:rPr>
              <a:t>Paula Gunn Allen was a contemporary Laguna Pueblo author who also wrote through a Feminist lens.</a:t>
            </a:r>
          </a:p>
        </p:txBody>
      </p:sp>
      <p:pic>
        <p:nvPicPr>
          <p:cNvPr id="3379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2605" y="2264722"/>
            <a:ext cx="1400371" cy="1700451"/>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pic>
      <p:sp>
        <p:nvSpPr>
          <p:cNvPr id="13" name="Text Box 7">
            <a:extLst>
              <a:ext uri="{FF2B5EF4-FFF2-40B4-BE49-F238E27FC236}">
                <a16:creationId xmlns:a16="http://schemas.microsoft.com/office/drawing/2014/main" id="{0B91A2EA-67BB-4F69-AC43-9503FC217D88}"/>
              </a:ext>
            </a:extLst>
          </p:cNvPr>
          <p:cNvSpPr txBox="1">
            <a:spLocks noChangeArrowheads="1"/>
          </p:cNvSpPr>
          <p:nvPr/>
        </p:nvSpPr>
        <p:spPr bwMode="auto">
          <a:xfrm>
            <a:off x="8506886" y="222748"/>
            <a:ext cx="3429000" cy="1938992"/>
          </a:xfrm>
          <a:prstGeom prst="rect">
            <a:avLst/>
          </a:prstGeom>
          <a:solidFill>
            <a:schemeClr val="bg1"/>
          </a:solidFill>
          <a:ln w="57150">
            <a:solidFill>
              <a:srgbClr val="00B0F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b="1" dirty="0">
                <a:latin typeface="Comic Sans MS" panose="030F0702030302020204" pitchFamily="66" charset="0"/>
              </a:rPr>
              <a:t>Joseph </a:t>
            </a:r>
            <a:r>
              <a:rPr lang="en-US" altLang="en-US" sz="2000" b="1" dirty="0" err="1">
                <a:latin typeface="Comic Sans MS" panose="030F0702030302020204" pitchFamily="66" charset="0"/>
              </a:rPr>
              <a:t>Bruchac</a:t>
            </a:r>
            <a:r>
              <a:rPr lang="en-US" altLang="en-US" sz="2000" b="1" dirty="0">
                <a:latin typeface="Comic Sans MS" panose="030F0702030302020204" pitchFamily="66" charset="0"/>
              </a:rPr>
              <a:t>:  </a:t>
            </a:r>
            <a:r>
              <a:rPr lang="en-US" altLang="en-US" sz="2000" dirty="0">
                <a:latin typeface="Comic Sans MS" panose="030F0702030302020204" pitchFamily="66" charset="0"/>
              </a:rPr>
              <a:t>contemporary Native American author; </a:t>
            </a:r>
            <a:r>
              <a:rPr lang="en-US" altLang="en-US" sz="2000" i="1" dirty="0">
                <a:latin typeface="Comic Sans MS" panose="030F0702030302020204" pitchFamily="66" charset="0"/>
              </a:rPr>
              <a:t>Well-known for children’s and young adult short stories, picture books, and poetry</a:t>
            </a:r>
            <a:endParaRPr lang="en-US" altLang="en-US" sz="2000" dirty="0">
              <a:latin typeface="Elephant" panose="02020904090505020303" pitchFamily="18" charset="0"/>
            </a:endParaRPr>
          </a:p>
        </p:txBody>
      </p:sp>
      <p:pic>
        <p:nvPicPr>
          <p:cNvPr id="2" name="Picture 1">
            <a:extLst>
              <a:ext uri="{FF2B5EF4-FFF2-40B4-BE49-F238E27FC236}">
                <a16:creationId xmlns:a16="http://schemas.microsoft.com/office/drawing/2014/main" id="{915CD03C-7D1B-4D0C-B662-722E94405104}"/>
              </a:ext>
            </a:extLst>
          </p:cNvPr>
          <p:cNvPicPr>
            <a:picLocks noChangeAspect="1"/>
          </p:cNvPicPr>
          <p:nvPr/>
        </p:nvPicPr>
        <p:blipFill>
          <a:blip r:embed="rId4"/>
          <a:stretch>
            <a:fillRect/>
          </a:stretch>
        </p:blipFill>
        <p:spPr>
          <a:xfrm>
            <a:off x="6963619" y="886844"/>
            <a:ext cx="1543267" cy="15432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 Box 11">
            <a:extLst>
              <a:ext uri="{FF2B5EF4-FFF2-40B4-BE49-F238E27FC236}">
                <a16:creationId xmlns:a16="http://schemas.microsoft.com/office/drawing/2014/main" id="{B1FA85AE-334A-425D-B240-B137C00DD24F}"/>
              </a:ext>
            </a:extLst>
          </p:cNvPr>
          <p:cNvSpPr txBox="1">
            <a:spLocks noChangeArrowheads="1"/>
          </p:cNvSpPr>
          <p:nvPr/>
        </p:nvSpPr>
        <p:spPr bwMode="auto">
          <a:xfrm>
            <a:off x="7456564" y="4958188"/>
            <a:ext cx="3048000" cy="1754326"/>
          </a:xfrm>
          <a:prstGeom prst="rect">
            <a:avLst/>
          </a:prstGeom>
          <a:solidFill>
            <a:srgbClr val="CCFFFF"/>
          </a:solidFill>
          <a:ln w="38100">
            <a:solidFill>
              <a:srgbClr val="33CC33"/>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800" b="1" dirty="0">
                <a:latin typeface="Comic Sans MS" panose="030F0702030302020204" pitchFamily="66" charset="0"/>
              </a:rPr>
              <a:t>James Welch</a:t>
            </a:r>
            <a:r>
              <a:rPr lang="en-US" altLang="en-US" sz="1800" dirty="0">
                <a:latin typeface="Comic Sans MS" panose="030F0702030302020204" pitchFamily="66" charset="0"/>
              </a:rPr>
              <a:t>: well-known Blackfoot author. Wrote about the American West. Considered founding father of the Native Renaissance</a:t>
            </a:r>
            <a:endParaRPr lang="en-US" altLang="en-US" sz="1800" dirty="0">
              <a:latin typeface="Elephant" panose="02020904090505020303" pitchFamily="18" charset="0"/>
            </a:endParaRPr>
          </a:p>
        </p:txBody>
      </p:sp>
      <p:pic>
        <p:nvPicPr>
          <p:cNvPr id="3" name="Picture 2">
            <a:extLst>
              <a:ext uri="{FF2B5EF4-FFF2-40B4-BE49-F238E27FC236}">
                <a16:creationId xmlns:a16="http://schemas.microsoft.com/office/drawing/2014/main" id="{F4D155FD-9EE8-47AD-BDA8-12CC8582B729}"/>
              </a:ext>
            </a:extLst>
          </p:cNvPr>
          <p:cNvPicPr>
            <a:picLocks noChangeAspect="1"/>
          </p:cNvPicPr>
          <p:nvPr/>
        </p:nvPicPr>
        <p:blipFill rotWithShape="1">
          <a:blip r:embed="rId5"/>
          <a:srcRect l="36089" t="-1876"/>
          <a:stretch/>
        </p:blipFill>
        <p:spPr>
          <a:xfrm>
            <a:off x="10439400" y="4403075"/>
            <a:ext cx="1680163" cy="2070116"/>
          </a:xfrm>
          <a:prstGeom prst="rect">
            <a:avLst/>
          </a:prstGeom>
        </p:spPr>
      </p:pic>
      <p:sp>
        <p:nvSpPr>
          <p:cNvPr id="17" name="Text Box 7">
            <a:extLst>
              <a:ext uri="{FF2B5EF4-FFF2-40B4-BE49-F238E27FC236}">
                <a16:creationId xmlns:a16="http://schemas.microsoft.com/office/drawing/2014/main" id="{7166C42A-E454-4650-B9B3-DE0FB41B6624}"/>
              </a:ext>
            </a:extLst>
          </p:cNvPr>
          <p:cNvSpPr txBox="1">
            <a:spLocks noChangeArrowheads="1"/>
          </p:cNvSpPr>
          <p:nvPr/>
        </p:nvSpPr>
        <p:spPr bwMode="auto">
          <a:xfrm>
            <a:off x="5184560" y="4544529"/>
            <a:ext cx="2017881" cy="2031325"/>
          </a:xfrm>
          <a:prstGeom prst="rect">
            <a:avLst/>
          </a:prstGeom>
          <a:solidFill>
            <a:schemeClr val="bg1"/>
          </a:solidFill>
          <a:ln w="38100">
            <a:solidFill>
              <a:srgbClr val="7030A0"/>
            </a:solid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800" b="1" dirty="0">
                <a:latin typeface="Comic Sans MS" panose="030F0702030302020204" pitchFamily="66" charset="0"/>
              </a:rPr>
              <a:t>Leslie Marmon Silko:</a:t>
            </a:r>
            <a:r>
              <a:rPr lang="en-US" altLang="en-US" sz="1800" dirty="0">
                <a:latin typeface="Comic Sans MS" panose="030F0702030302020204" pitchFamily="66" charset="0"/>
              </a:rPr>
              <a:t> Laguna Pueblo poet/novelist, key figure of Native Renaissance</a:t>
            </a:r>
            <a:endParaRPr lang="en-US" altLang="en-US" sz="1800" i="1" dirty="0">
              <a:latin typeface="Comic Sans MS" panose="030F0702030302020204" pitchFamily="66" charset="0"/>
            </a:endParaRPr>
          </a:p>
        </p:txBody>
      </p:sp>
      <p:pic>
        <p:nvPicPr>
          <p:cNvPr id="18" name="Google Shape;349;p10">
            <a:extLst>
              <a:ext uri="{FF2B5EF4-FFF2-40B4-BE49-F238E27FC236}">
                <a16:creationId xmlns:a16="http://schemas.microsoft.com/office/drawing/2014/main" id="{3F8B8CC1-3126-4551-AE2D-088AA37B8C8D}"/>
              </a:ext>
            </a:extLst>
          </p:cNvPr>
          <p:cNvPicPr preferRelativeResize="0"/>
          <p:nvPr/>
        </p:nvPicPr>
        <p:blipFill rotWithShape="1">
          <a:blip r:embed="rId6">
            <a:alphaModFix/>
          </a:blip>
          <a:srcRect l="14538" t="12502" r="-2588" b="8147"/>
          <a:stretch/>
        </p:blipFill>
        <p:spPr>
          <a:xfrm>
            <a:off x="1" y="1"/>
            <a:ext cx="621792" cy="6857999"/>
          </a:xfrm>
          <a:prstGeom prst="rect">
            <a:avLst/>
          </a:prstGeom>
          <a:noFill/>
          <a:ln>
            <a:noFill/>
          </a:ln>
        </p:spPr>
      </p:pic>
      <p:pic>
        <p:nvPicPr>
          <p:cNvPr id="4" name="Picture 3">
            <a:extLst>
              <a:ext uri="{FF2B5EF4-FFF2-40B4-BE49-F238E27FC236}">
                <a16:creationId xmlns:a16="http://schemas.microsoft.com/office/drawing/2014/main" id="{3C09B790-0111-4360-953C-8B82D176DB5A}"/>
              </a:ext>
            </a:extLst>
          </p:cNvPr>
          <p:cNvPicPr>
            <a:picLocks noChangeAspect="1"/>
          </p:cNvPicPr>
          <p:nvPr/>
        </p:nvPicPr>
        <p:blipFill>
          <a:blip r:embed="rId7"/>
          <a:stretch>
            <a:fillRect/>
          </a:stretch>
        </p:blipFill>
        <p:spPr>
          <a:xfrm>
            <a:off x="50690" y="2401130"/>
            <a:ext cx="2094880" cy="1887077"/>
          </a:xfrm>
          <a:prstGeom prst="rect">
            <a:avLst/>
          </a:prstGeom>
        </p:spPr>
      </p:pic>
      <p:sp>
        <p:nvSpPr>
          <p:cNvPr id="33797" name="Text Box 7"/>
          <p:cNvSpPr txBox="1">
            <a:spLocks noChangeArrowheads="1"/>
          </p:cNvSpPr>
          <p:nvPr/>
        </p:nvSpPr>
        <p:spPr bwMode="auto">
          <a:xfrm>
            <a:off x="224837" y="5107087"/>
            <a:ext cx="3429000" cy="1631216"/>
          </a:xfrm>
          <a:prstGeom prst="rect">
            <a:avLst/>
          </a:prstGeom>
          <a:solidFill>
            <a:schemeClr val="bg1"/>
          </a:solidFill>
          <a:ln w="57150">
            <a:solidFill>
              <a:srgbClr val="00B0F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dirty="0" err="1">
                <a:latin typeface="Comic Sans MS" panose="030F0702030302020204" pitchFamily="66" charset="0"/>
              </a:rPr>
              <a:t>N.Scott</a:t>
            </a:r>
            <a:r>
              <a:rPr lang="en-US" altLang="en-US" sz="2000" dirty="0">
                <a:latin typeface="Comic Sans MS" panose="030F0702030302020204" pitchFamily="66" charset="0"/>
              </a:rPr>
              <a:t> Momaday:  contemporary Native American author; </a:t>
            </a:r>
            <a:r>
              <a:rPr lang="en-US" altLang="en-US" sz="2000" i="1" dirty="0">
                <a:latin typeface="Comic Sans MS" panose="030F0702030302020204" pitchFamily="66" charset="0"/>
              </a:rPr>
              <a:t>The House Made of Dawn </a:t>
            </a:r>
            <a:r>
              <a:rPr lang="en-US" altLang="en-US" sz="2000" dirty="0">
                <a:latin typeface="Comic Sans MS" panose="030F0702030302020204" pitchFamily="66" charset="0"/>
              </a:rPr>
              <a:t>is    an American classic</a:t>
            </a:r>
            <a:r>
              <a:rPr lang="en-US" altLang="en-US" sz="2000" dirty="0">
                <a:latin typeface="Elephant" panose="02020904090505020303" pitchFamily="18" charset="0"/>
              </a:rPr>
              <a:t>.</a:t>
            </a:r>
          </a:p>
        </p:txBody>
      </p:sp>
      <p:pic>
        <p:nvPicPr>
          <p:cNvPr id="33801"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91296" y="4980090"/>
            <a:ext cx="1249855" cy="1646151"/>
          </a:xfrm>
          <a:prstGeom prst="rect">
            <a:avLst/>
          </a:prstGeom>
          <a:noFill/>
          <a:ln w="57150">
            <a:solidFill>
              <a:srgbClr val="FF0066"/>
            </a:solidFill>
            <a:miter lim="800000"/>
            <a:headEnd/>
            <a:tailEnd/>
          </a:ln>
          <a:extLst>
            <a:ext uri="{909E8E84-426E-40DD-AFC4-6F175D3DCCD1}">
              <a14:hiddenFill xmlns:a14="http://schemas.microsoft.com/office/drawing/2010/main">
                <a:solidFill>
                  <a:srgbClr val="FFFFFF"/>
                </a:solidFill>
              </a14:hiddenFill>
            </a:ext>
          </a:extLst>
        </p:spPr>
      </p:pic>
      <p:sp>
        <p:nvSpPr>
          <p:cNvPr id="33798" name="Text Box 11"/>
          <p:cNvSpPr txBox="1">
            <a:spLocks noChangeArrowheads="1"/>
          </p:cNvSpPr>
          <p:nvPr/>
        </p:nvSpPr>
        <p:spPr bwMode="auto">
          <a:xfrm>
            <a:off x="362832" y="684412"/>
            <a:ext cx="3048000" cy="1477328"/>
          </a:xfrm>
          <a:prstGeom prst="rect">
            <a:avLst/>
          </a:prstGeom>
          <a:solidFill>
            <a:srgbClr val="CCFFFF"/>
          </a:solidFill>
          <a:ln w="38100">
            <a:solidFill>
              <a:srgbClr val="33CC33"/>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800" b="1" dirty="0">
                <a:latin typeface="Comic Sans MS" panose="030F0702030302020204" pitchFamily="66" charset="0"/>
              </a:rPr>
              <a:t>Louise </a:t>
            </a:r>
            <a:r>
              <a:rPr lang="en-US" altLang="en-US" sz="1800" b="1" dirty="0" err="1">
                <a:latin typeface="Comic Sans MS" panose="030F0702030302020204" pitchFamily="66" charset="0"/>
              </a:rPr>
              <a:t>Erdrich</a:t>
            </a:r>
            <a:r>
              <a:rPr lang="en-US" altLang="en-US" sz="1800" dirty="0">
                <a:latin typeface="Comic Sans MS" panose="030F0702030302020204" pitchFamily="66" charset="0"/>
              </a:rPr>
              <a:t>: well-known Native American author from Minnesota; has Native American bookstore</a:t>
            </a:r>
            <a:r>
              <a:rPr lang="en-US" altLang="en-US" sz="1800" dirty="0">
                <a:latin typeface="Elephant" panose="02020904090505020303" pitchFamily="18" charset="0"/>
              </a:rPr>
              <a:t> </a:t>
            </a:r>
          </a:p>
        </p:txBody>
      </p:sp>
      <p:pic>
        <p:nvPicPr>
          <p:cNvPr id="1026" name="Picture 2" descr="Image result for leslie marmon silko">
            <a:extLst>
              <a:ext uri="{FF2B5EF4-FFF2-40B4-BE49-F238E27FC236}">
                <a16:creationId xmlns:a16="http://schemas.microsoft.com/office/drawing/2014/main" id="{C8868897-5439-4C37-B03F-CB104BB370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23510" y="2814687"/>
            <a:ext cx="1511512" cy="1757133"/>
          </a:xfrm>
          <a:prstGeom prst="rect">
            <a:avLst/>
          </a:prstGeom>
          <a:noFill/>
          <a:extLst>
            <a:ext uri="{909E8E84-426E-40DD-AFC4-6F175D3DCCD1}">
              <a14:hiddenFill xmlns:a14="http://schemas.microsoft.com/office/drawing/2010/main">
                <a:solidFill>
                  <a:srgbClr val="FFFFFF"/>
                </a:solidFill>
              </a14:hiddenFill>
            </a:ext>
          </a:extLst>
        </p:spPr>
      </p:pic>
      <p:pic>
        <p:nvPicPr>
          <p:cNvPr id="33803"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29860" y="1098551"/>
            <a:ext cx="1342857" cy="1543267"/>
          </a:xfrm>
          <a:prstGeom prst="rect">
            <a:avLst/>
          </a:prstGeom>
          <a:noFill/>
          <a:ln w="38100" cmpd="dbl">
            <a:solidFill>
              <a:srgbClr val="FF99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4" name="Google Shape;474;g5cd92f6893_0_102"/>
          <p:cNvPicPr preferRelativeResize="0"/>
          <p:nvPr/>
        </p:nvPicPr>
        <p:blipFill rotWithShape="1">
          <a:blip r:embed="rId3">
            <a:alphaModFix/>
          </a:blip>
          <a:srcRect l="14537" t="12505" r="-2588" b="8141"/>
          <a:stretch/>
        </p:blipFill>
        <p:spPr>
          <a:xfrm>
            <a:off x="1" y="0"/>
            <a:ext cx="621792" cy="6858000"/>
          </a:xfrm>
          <a:prstGeom prst="rect">
            <a:avLst/>
          </a:prstGeom>
          <a:noFill/>
          <a:ln>
            <a:noFill/>
          </a:ln>
        </p:spPr>
      </p:pic>
      <p:sp>
        <p:nvSpPr>
          <p:cNvPr id="475" name="Google Shape;475;g5cd92f6893_0_102"/>
          <p:cNvSpPr txBox="1">
            <a:spLocks noGrp="1"/>
          </p:cNvSpPr>
          <p:nvPr>
            <p:ph type="title"/>
          </p:nvPr>
        </p:nvSpPr>
        <p:spPr>
          <a:xfrm>
            <a:off x="838200" y="803787"/>
            <a:ext cx="10515600" cy="637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800000"/>
              </a:buClr>
              <a:buSzPts val="3000"/>
              <a:buFont typeface="Calibri"/>
              <a:buNone/>
            </a:pPr>
            <a:r>
              <a:rPr lang="en-US" sz="3000" dirty="0">
                <a:solidFill>
                  <a:srgbClr val="800000"/>
                </a:solidFill>
              </a:rPr>
              <a:t>SOME OBJECTIONS TO POETRY </a:t>
            </a:r>
            <a:endParaRPr dirty="0"/>
          </a:p>
        </p:txBody>
      </p:sp>
      <p:cxnSp>
        <p:nvCxnSpPr>
          <p:cNvPr id="476" name="Google Shape;476;g5cd92f6893_0_102"/>
          <p:cNvCxnSpPr/>
          <p:nvPr/>
        </p:nvCxnSpPr>
        <p:spPr>
          <a:xfrm>
            <a:off x="838200" y="1437653"/>
            <a:ext cx="10764300" cy="0"/>
          </a:xfrm>
          <a:prstGeom prst="straightConnector1">
            <a:avLst/>
          </a:prstGeom>
          <a:noFill/>
          <a:ln w="9525" cap="flat" cmpd="sng">
            <a:solidFill>
              <a:srgbClr val="800000"/>
            </a:solidFill>
            <a:prstDash val="solid"/>
            <a:miter lim="800000"/>
            <a:headEnd type="none" w="sm" len="sm"/>
            <a:tailEnd type="none" w="sm" len="sm"/>
          </a:ln>
        </p:spPr>
      </p:cxnSp>
      <p:pic>
        <p:nvPicPr>
          <p:cNvPr id="477" name="Google Shape;477;g5cd92f6893_0_102"/>
          <p:cNvPicPr preferRelativeResize="0"/>
          <p:nvPr/>
        </p:nvPicPr>
        <p:blipFill rotWithShape="1">
          <a:blip r:embed="rId4">
            <a:alphaModFix/>
          </a:blip>
          <a:srcRect l="44118" t="3882" r="44117" b="87026"/>
          <a:stretch/>
        </p:blipFill>
        <p:spPr>
          <a:xfrm>
            <a:off x="10478000" y="411950"/>
            <a:ext cx="1124723" cy="1013223"/>
          </a:xfrm>
          <a:prstGeom prst="rect">
            <a:avLst/>
          </a:prstGeom>
          <a:noFill/>
          <a:ln>
            <a:noFill/>
          </a:ln>
        </p:spPr>
      </p:pic>
      <p:sp>
        <p:nvSpPr>
          <p:cNvPr id="478" name="Google Shape;478;g5cd92f6893_0_102"/>
          <p:cNvSpPr txBox="1"/>
          <p:nvPr/>
        </p:nvSpPr>
        <p:spPr>
          <a:xfrm>
            <a:off x="1399369" y="4730231"/>
            <a:ext cx="8732100" cy="831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dirty="0">
                <a:solidFill>
                  <a:srgbClr val="5BA1A8"/>
                </a:solidFill>
                <a:latin typeface="Calibri"/>
                <a:ea typeface="Calibri"/>
                <a:cs typeface="Calibri"/>
                <a:sym typeface="Calibri"/>
              </a:rPr>
              <a:t>I DON’T KNOW HOW TO WRITE IT….</a:t>
            </a:r>
            <a:endParaRPr sz="3200" dirty="0"/>
          </a:p>
        </p:txBody>
      </p:sp>
      <p:sp>
        <p:nvSpPr>
          <p:cNvPr id="7" name="Shape 411">
            <a:extLst>
              <a:ext uri="{FF2B5EF4-FFF2-40B4-BE49-F238E27FC236}">
                <a16:creationId xmlns:a16="http://schemas.microsoft.com/office/drawing/2014/main" id="{997B6327-0E2C-4141-A248-697A33BD37BD}"/>
              </a:ext>
            </a:extLst>
          </p:cNvPr>
          <p:cNvSpPr txBox="1">
            <a:spLocks noGrp="1"/>
          </p:cNvSpPr>
          <p:nvPr>
            <p:ph type="sldNum" sz="quarter" idx="12"/>
          </p:nvPr>
        </p:nvSpPr>
        <p:spPr>
          <a:xfrm>
            <a:off x="9213441" y="4730231"/>
            <a:ext cx="312475" cy="273900"/>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r>
              <a:rPr lang="en" sz="1200" dirty="0">
                <a:solidFill>
                  <a:schemeClr val="bg1"/>
                </a:solidFill>
                <a:latin typeface="Calibri"/>
                <a:ea typeface="Calibri"/>
                <a:cs typeface="Calibri"/>
                <a:sym typeface="Calibri"/>
              </a:rPr>
              <a:t>5</a:t>
            </a:r>
          </a:p>
        </p:txBody>
      </p:sp>
      <p:sp>
        <p:nvSpPr>
          <p:cNvPr id="8" name="Rectangle 7">
            <a:extLst>
              <a:ext uri="{FF2B5EF4-FFF2-40B4-BE49-F238E27FC236}">
                <a16:creationId xmlns:a16="http://schemas.microsoft.com/office/drawing/2014/main" id="{7332BA02-5F65-44FF-A4D4-25C8B094DC3F}"/>
              </a:ext>
            </a:extLst>
          </p:cNvPr>
          <p:cNvSpPr/>
          <p:nvPr/>
        </p:nvSpPr>
        <p:spPr>
          <a:xfrm>
            <a:off x="838200" y="1779132"/>
            <a:ext cx="11353800" cy="584775"/>
          </a:xfrm>
          <a:prstGeom prst="rect">
            <a:avLst/>
          </a:prstGeom>
          <a:noFill/>
        </p:spPr>
        <p:txBody>
          <a:bodyPr wrap="square" lIns="91440" tIns="45720" rIns="91440" bIns="45720">
            <a:spAutoFit/>
          </a:bodyPr>
          <a:lstStyle/>
          <a:p>
            <a:pPr algn="ctr"/>
            <a:r>
              <a:rPr lang="en-US" sz="3200" b="1" cap="none" spc="0" dirty="0">
                <a:ln w="22225">
                  <a:solidFill>
                    <a:schemeClr val="accent2"/>
                  </a:solidFill>
                  <a:prstDash val="solid"/>
                </a:ln>
                <a:solidFill>
                  <a:schemeClr val="accent2">
                    <a:lumMod val="40000"/>
                    <a:lumOff val="60000"/>
                  </a:schemeClr>
                </a:solidFill>
                <a:effectLst/>
              </a:rPr>
              <a:t>It’s too hard for children (ME) to understand…</a:t>
            </a:r>
          </a:p>
        </p:txBody>
      </p:sp>
      <p:sp>
        <p:nvSpPr>
          <p:cNvPr id="9" name="Rectangle 8">
            <a:extLst>
              <a:ext uri="{FF2B5EF4-FFF2-40B4-BE49-F238E27FC236}">
                <a16:creationId xmlns:a16="http://schemas.microsoft.com/office/drawing/2014/main" id="{ADE092E2-690F-4530-B197-AD34FCC9B439}"/>
              </a:ext>
            </a:extLst>
          </p:cNvPr>
          <p:cNvSpPr/>
          <p:nvPr/>
        </p:nvSpPr>
        <p:spPr>
          <a:xfrm>
            <a:off x="5765419" y="3822095"/>
            <a:ext cx="6018028" cy="646331"/>
          </a:xfrm>
          <a:prstGeom prst="rect">
            <a:avLst/>
          </a:prstGeom>
          <a:noFill/>
        </p:spPr>
        <p:txBody>
          <a:bodyPr wrap="square" lIns="91440" tIns="45720" rIns="91440" bIns="45720">
            <a:spAutoFit/>
          </a:bodyPr>
          <a:lstStyle/>
          <a:p>
            <a:pPr algn="ctr"/>
            <a:r>
              <a:rPr lang="en-US" sz="3600" b="1" cap="none" spc="0" dirty="0">
                <a:ln w="22225">
                  <a:solidFill>
                    <a:schemeClr val="accent2"/>
                  </a:solidFill>
                  <a:prstDash val="solid"/>
                </a:ln>
                <a:solidFill>
                  <a:srgbClr val="002060"/>
                </a:solidFill>
                <a:effectLst/>
                <a:latin typeface="Eras Medium ITC" panose="020B0602030504020804" pitchFamily="34" charset="0"/>
              </a:rPr>
              <a:t>It doesn’t fit in my subject….</a:t>
            </a:r>
          </a:p>
        </p:txBody>
      </p:sp>
      <p:sp>
        <p:nvSpPr>
          <p:cNvPr id="11" name="Rectangle 10">
            <a:extLst>
              <a:ext uri="{FF2B5EF4-FFF2-40B4-BE49-F238E27FC236}">
                <a16:creationId xmlns:a16="http://schemas.microsoft.com/office/drawing/2014/main" id="{CAD8EBA7-C975-4F8C-9D59-ABB655AF9DB5}"/>
              </a:ext>
            </a:extLst>
          </p:cNvPr>
          <p:cNvSpPr/>
          <p:nvPr/>
        </p:nvSpPr>
        <p:spPr>
          <a:xfrm>
            <a:off x="621793" y="5515960"/>
            <a:ext cx="8370203" cy="646331"/>
          </a:xfrm>
          <a:prstGeom prst="rect">
            <a:avLst/>
          </a:prstGeom>
          <a:noFill/>
        </p:spPr>
        <p:txBody>
          <a:bodyPr wrap="square" lIns="91440" tIns="45720" rIns="91440" bIns="45720">
            <a:spAutoFit/>
          </a:bodyPr>
          <a:lstStyle/>
          <a:p>
            <a:pPr algn="ctr"/>
            <a:r>
              <a:rPr lang="en-US" sz="3600" b="1" cap="none" spc="0" dirty="0">
                <a:ln w="22225">
                  <a:solidFill>
                    <a:schemeClr val="accent2"/>
                  </a:solidFill>
                  <a:prstDash val="solid"/>
                </a:ln>
                <a:solidFill>
                  <a:schemeClr val="accent6">
                    <a:lumMod val="75000"/>
                  </a:schemeClr>
                </a:solidFill>
                <a:effectLst/>
                <a:latin typeface="+mj-lt"/>
              </a:rPr>
              <a:t>I just don’t have time to teach it ….</a:t>
            </a:r>
          </a:p>
        </p:txBody>
      </p:sp>
      <p:sp>
        <p:nvSpPr>
          <p:cNvPr id="12" name="Rectangle 11">
            <a:extLst>
              <a:ext uri="{FF2B5EF4-FFF2-40B4-BE49-F238E27FC236}">
                <a16:creationId xmlns:a16="http://schemas.microsoft.com/office/drawing/2014/main" id="{7F13B1A9-8215-43BD-939E-9DC74D16FA8C}"/>
              </a:ext>
            </a:extLst>
          </p:cNvPr>
          <p:cNvSpPr/>
          <p:nvPr/>
        </p:nvSpPr>
        <p:spPr>
          <a:xfrm>
            <a:off x="310897" y="2720088"/>
            <a:ext cx="8130362" cy="646331"/>
          </a:xfrm>
          <a:prstGeom prst="rect">
            <a:avLst/>
          </a:prstGeom>
          <a:noFill/>
        </p:spPr>
        <p:txBody>
          <a:bodyPr wrap="square" lIns="91440" tIns="45720" rIns="91440" bIns="45720">
            <a:spAutoFit/>
          </a:bodyPr>
          <a:lstStyle/>
          <a:p>
            <a:pPr algn="ctr"/>
            <a:r>
              <a:rPr lang="en-US" sz="3600" b="1" dirty="0">
                <a:ln w="22225">
                  <a:solidFill>
                    <a:schemeClr val="accent2"/>
                  </a:solidFill>
                  <a:prstDash val="solid"/>
                </a:ln>
                <a:solidFill>
                  <a:srgbClr val="FF0000"/>
                </a:solidFill>
                <a:latin typeface="Bahnschrift SemiLight" panose="020B0502040204020203" pitchFamily="34" charset="0"/>
              </a:rPr>
              <a:t>It’s not really popular anymore….</a:t>
            </a:r>
            <a:endParaRPr lang="en-US" sz="3600" b="1" cap="none" spc="0" dirty="0">
              <a:ln w="22225">
                <a:solidFill>
                  <a:schemeClr val="accent2"/>
                </a:solidFill>
                <a:prstDash val="solid"/>
              </a:ln>
              <a:solidFill>
                <a:srgbClr val="FF0000"/>
              </a:solidFill>
              <a:effectLst/>
              <a:latin typeface="Bahnschrift SemiLight" panose="020B0502040204020203" pitchFamily="34" charset="0"/>
            </a:endParaRPr>
          </a:p>
        </p:txBody>
      </p:sp>
    </p:spTree>
    <p:extLst>
      <p:ext uri="{BB962C8B-B14F-4D97-AF65-F5344CB8AC3E}">
        <p14:creationId xmlns:p14="http://schemas.microsoft.com/office/powerpoint/2010/main" val="2615341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10"/>
          <p:cNvSpPr txBox="1">
            <a:spLocks noGrp="1"/>
          </p:cNvSpPr>
          <p:nvPr>
            <p:ph type="title"/>
          </p:nvPr>
        </p:nvSpPr>
        <p:spPr>
          <a:xfrm>
            <a:off x="838200" y="516284"/>
            <a:ext cx="10515600" cy="8499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00000"/>
              </a:buClr>
              <a:buSzPts val="4000"/>
              <a:buFont typeface="Calibri"/>
              <a:buNone/>
            </a:pPr>
            <a:r>
              <a:rPr lang="en-US" sz="4000" dirty="0">
                <a:solidFill>
                  <a:srgbClr val="800000"/>
                </a:solidFill>
              </a:rPr>
              <a:t>CONNECTING STUDENTS TO POETRY</a:t>
            </a:r>
            <a:endParaRPr sz="4000" dirty="0">
              <a:solidFill>
                <a:srgbClr val="800000"/>
              </a:solidFill>
            </a:endParaRPr>
          </a:p>
        </p:txBody>
      </p:sp>
      <p:pic>
        <p:nvPicPr>
          <p:cNvPr id="349" name="Google Shape;349;p10"/>
          <p:cNvPicPr preferRelativeResize="0"/>
          <p:nvPr/>
        </p:nvPicPr>
        <p:blipFill rotWithShape="1">
          <a:blip r:embed="rId3">
            <a:alphaModFix/>
          </a:blip>
          <a:srcRect l="14538" t="12502" r="-2588" b="8147"/>
          <a:stretch/>
        </p:blipFill>
        <p:spPr>
          <a:xfrm>
            <a:off x="1" y="1"/>
            <a:ext cx="621792" cy="6857999"/>
          </a:xfrm>
          <a:prstGeom prst="rect">
            <a:avLst/>
          </a:prstGeom>
          <a:noFill/>
          <a:ln>
            <a:noFill/>
          </a:ln>
        </p:spPr>
      </p:pic>
      <p:cxnSp>
        <p:nvCxnSpPr>
          <p:cNvPr id="350" name="Google Shape;350;p10"/>
          <p:cNvCxnSpPr/>
          <p:nvPr/>
        </p:nvCxnSpPr>
        <p:spPr>
          <a:xfrm>
            <a:off x="838200" y="1361440"/>
            <a:ext cx="10764520" cy="0"/>
          </a:xfrm>
          <a:prstGeom prst="straightConnector1">
            <a:avLst/>
          </a:prstGeom>
          <a:noFill/>
          <a:ln w="9525" cap="flat" cmpd="sng">
            <a:solidFill>
              <a:srgbClr val="800000"/>
            </a:solidFill>
            <a:prstDash val="solid"/>
            <a:miter lim="800000"/>
            <a:headEnd type="none" w="sm" len="sm"/>
            <a:tailEnd type="none" w="sm" len="sm"/>
          </a:ln>
        </p:spPr>
      </p:cxnSp>
      <p:pic>
        <p:nvPicPr>
          <p:cNvPr id="351" name="Google Shape;351;p10"/>
          <p:cNvPicPr preferRelativeResize="0"/>
          <p:nvPr/>
        </p:nvPicPr>
        <p:blipFill rotWithShape="1">
          <a:blip r:embed="rId4">
            <a:alphaModFix/>
          </a:blip>
          <a:srcRect l="44118" t="3882" r="44117" b="87026"/>
          <a:stretch/>
        </p:blipFill>
        <p:spPr>
          <a:xfrm>
            <a:off x="10478008" y="169260"/>
            <a:ext cx="1124712" cy="1124712"/>
          </a:xfrm>
          <a:prstGeom prst="rect">
            <a:avLst/>
          </a:prstGeom>
          <a:noFill/>
          <a:ln>
            <a:noFill/>
          </a:ln>
        </p:spPr>
      </p:pic>
      <p:sp>
        <p:nvSpPr>
          <p:cNvPr id="353" name="Google Shape;353;p10"/>
          <p:cNvSpPr/>
          <p:nvPr/>
        </p:nvSpPr>
        <p:spPr>
          <a:xfrm flipH="1">
            <a:off x="982579" y="1646643"/>
            <a:ext cx="10764520" cy="4648220"/>
          </a:xfrm>
          <a:prstGeom prst="rect">
            <a:avLst/>
          </a:prstGeom>
          <a:noFill/>
          <a:ln>
            <a:noFill/>
          </a:ln>
        </p:spPr>
        <p:txBody>
          <a:bodyPr spcFirstLastPara="1" wrap="square" lIns="91425" tIns="45700" rIns="91425" bIns="45700" anchor="ctr" anchorCtr="0">
            <a:spAutoFit/>
          </a:bodyPr>
          <a:lstStyle/>
          <a:p>
            <a:pPr lvl="0" defTabSz="457200" fontAlgn="base">
              <a:lnSpc>
                <a:spcPct val="113000"/>
              </a:lnSpc>
              <a:buClrTx/>
              <a:tabLst>
                <a:tab pos="514350" algn="l"/>
              </a:tabLst>
            </a:pPr>
            <a:r>
              <a:rPr lang="en-US" sz="2800" b="1" dirty="0"/>
              <a:t>-</a:t>
            </a:r>
            <a:r>
              <a:rPr lang="en-US" sz="2600" dirty="0"/>
              <a:t>Utilize local, Native, and culturally relevant authors</a:t>
            </a:r>
          </a:p>
          <a:p>
            <a:pPr lvl="0" defTabSz="457200" fontAlgn="base">
              <a:lnSpc>
                <a:spcPct val="113000"/>
              </a:lnSpc>
              <a:buClrTx/>
              <a:tabLst>
                <a:tab pos="514350" algn="l"/>
              </a:tabLst>
            </a:pPr>
            <a:r>
              <a:rPr lang="en-US" sz="2600" dirty="0"/>
              <a:t>-Connect current experience to modern and historical poets’ experiences</a:t>
            </a:r>
          </a:p>
          <a:p>
            <a:pPr lvl="0" defTabSz="457200" fontAlgn="base">
              <a:lnSpc>
                <a:spcPct val="113000"/>
              </a:lnSpc>
              <a:buClrTx/>
              <a:tabLst>
                <a:tab pos="514350" algn="l"/>
              </a:tabLst>
            </a:pPr>
            <a:r>
              <a:rPr lang="en-US" sz="2600" dirty="0"/>
              <a:t>-Share personal poems and allow students safe space to share theirs</a:t>
            </a:r>
          </a:p>
          <a:p>
            <a:pPr lvl="0" defTabSz="457200" fontAlgn="base">
              <a:lnSpc>
                <a:spcPct val="113000"/>
              </a:lnSpc>
              <a:buClrTx/>
              <a:tabLst>
                <a:tab pos="514350" algn="l"/>
              </a:tabLst>
            </a:pPr>
            <a:r>
              <a:rPr lang="en-US" sz="2600" dirty="0"/>
              <a:t>-Promote poetry as a voice of empowerment and advocacy</a:t>
            </a:r>
          </a:p>
          <a:p>
            <a:pPr lvl="0" defTabSz="457200" fontAlgn="base">
              <a:lnSpc>
                <a:spcPct val="113000"/>
              </a:lnSpc>
              <a:buClrTx/>
              <a:tabLst>
                <a:tab pos="514350" algn="l"/>
              </a:tabLst>
            </a:pPr>
            <a:r>
              <a:rPr lang="en-US" sz="2600" dirty="0"/>
              <a:t>-Model the methods and inspiration for writing poetry</a:t>
            </a:r>
          </a:p>
          <a:p>
            <a:pPr lvl="0" defTabSz="457200" fontAlgn="base">
              <a:lnSpc>
                <a:spcPct val="113000"/>
              </a:lnSpc>
              <a:buClrTx/>
              <a:tabLst>
                <a:tab pos="514350" algn="l"/>
              </a:tabLst>
            </a:pPr>
            <a:r>
              <a:rPr lang="en-US" sz="2600" dirty="0"/>
              <a:t>-Share poetry as an understanding of human place in history</a:t>
            </a:r>
          </a:p>
          <a:p>
            <a:pPr lvl="0" defTabSz="457200" fontAlgn="base">
              <a:lnSpc>
                <a:spcPct val="113000"/>
              </a:lnSpc>
              <a:buClrTx/>
              <a:tabLst>
                <a:tab pos="514350" algn="l"/>
              </a:tabLst>
            </a:pPr>
            <a:r>
              <a:rPr lang="en-US" sz="2600" dirty="0"/>
              <a:t>-Share poems across peoples’ historical experience (slavery, displacement, war, journeys, philosophies, etc.)</a:t>
            </a:r>
          </a:p>
          <a:p>
            <a:pPr lvl="0" defTabSz="457200" fontAlgn="base">
              <a:lnSpc>
                <a:spcPct val="113000"/>
              </a:lnSpc>
              <a:buClrTx/>
              <a:tabLst>
                <a:tab pos="514350" algn="l"/>
              </a:tabLst>
            </a:pPr>
            <a:r>
              <a:rPr lang="en-US" sz="2600" dirty="0"/>
              <a:t>-Study archetypes across different cultures/authors/time periods</a:t>
            </a:r>
            <a:endParaRPr lang="en" sz="26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cxnSp>
        <p:nvCxnSpPr>
          <p:cNvPr id="412" name="Shape 412"/>
          <p:cNvCxnSpPr/>
          <p:nvPr/>
        </p:nvCxnSpPr>
        <p:spPr>
          <a:xfrm>
            <a:off x="1422400" y="1295400"/>
            <a:ext cx="10261600" cy="0"/>
          </a:xfrm>
          <a:prstGeom prst="straightConnector1">
            <a:avLst/>
          </a:prstGeom>
          <a:noFill/>
          <a:ln w="9525" cap="sq" cmpd="sng">
            <a:solidFill>
              <a:srgbClr val="A20000"/>
            </a:solidFill>
            <a:prstDash val="solid"/>
            <a:bevel/>
            <a:headEnd type="none" w="med" len="med"/>
            <a:tailEnd type="none" w="med" len="med"/>
          </a:ln>
          <a:effectLst>
            <a:outerShdw blurRad="50800" dist="50800" dir="5400000" algn="ctr" rotWithShape="0">
              <a:srgbClr val="A5A5A5"/>
            </a:outerShdw>
          </a:effectLst>
        </p:spPr>
      </p:cxnSp>
      <p:graphicFrame>
        <p:nvGraphicFramePr>
          <p:cNvPr id="3" name="Diagram 2">
            <a:extLst>
              <a:ext uri="{FF2B5EF4-FFF2-40B4-BE49-F238E27FC236}">
                <a16:creationId xmlns:a16="http://schemas.microsoft.com/office/drawing/2014/main" id="{7FB9F894-99C6-49A7-B1A0-731A70D25F42}"/>
              </a:ext>
            </a:extLst>
          </p:cNvPr>
          <p:cNvGraphicFramePr/>
          <p:nvPr>
            <p:extLst>
              <p:ext uri="{D42A27DB-BD31-4B8C-83A1-F6EECF244321}">
                <p14:modId xmlns:p14="http://schemas.microsoft.com/office/powerpoint/2010/main" val="567059405"/>
              </p:ext>
            </p:extLst>
          </p:nvPr>
        </p:nvGraphicFramePr>
        <p:xfrm>
          <a:off x="898358" y="2502568"/>
          <a:ext cx="10808275" cy="53082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5527E760-3AD1-4348-AE14-C2AE375FE587}"/>
              </a:ext>
            </a:extLst>
          </p:cNvPr>
          <p:cNvSpPr txBox="1"/>
          <p:nvPr/>
        </p:nvSpPr>
        <p:spPr>
          <a:xfrm>
            <a:off x="898358" y="3713746"/>
            <a:ext cx="2150947" cy="1241622"/>
          </a:xfrm>
          <a:prstGeom prst="rect">
            <a:avLst/>
          </a:prstGeom>
          <a:noFill/>
        </p:spPr>
        <p:txBody>
          <a:bodyPr wrap="square" rtlCol="0">
            <a:spAutoFit/>
          </a:bodyPr>
          <a:lstStyle/>
          <a:p>
            <a:r>
              <a:rPr lang="en-US" sz="1867" dirty="0"/>
              <a:t>Poetry for Phonics, Rhythm, Engagement,  and Language Skills</a:t>
            </a:r>
          </a:p>
        </p:txBody>
      </p:sp>
      <p:sp>
        <p:nvSpPr>
          <p:cNvPr id="10" name="TextBox 9">
            <a:extLst>
              <a:ext uri="{FF2B5EF4-FFF2-40B4-BE49-F238E27FC236}">
                <a16:creationId xmlns:a16="http://schemas.microsoft.com/office/drawing/2014/main" id="{46F9D980-386D-4F2E-914C-1865A2375840}"/>
              </a:ext>
            </a:extLst>
          </p:cNvPr>
          <p:cNvSpPr txBox="1"/>
          <p:nvPr/>
        </p:nvSpPr>
        <p:spPr>
          <a:xfrm>
            <a:off x="3792543" y="2741444"/>
            <a:ext cx="2150947" cy="1528945"/>
          </a:xfrm>
          <a:prstGeom prst="rect">
            <a:avLst/>
          </a:prstGeom>
          <a:noFill/>
        </p:spPr>
        <p:txBody>
          <a:bodyPr wrap="square" rtlCol="0">
            <a:spAutoFit/>
          </a:bodyPr>
          <a:lstStyle/>
          <a:p>
            <a:r>
              <a:rPr lang="en-US" sz="1867" dirty="0"/>
              <a:t>Poetry for Language Skills, Entertainment, Story Elements, and Information</a:t>
            </a:r>
          </a:p>
        </p:txBody>
      </p:sp>
      <p:sp>
        <p:nvSpPr>
          <p:cNvPr id="11" name="TextBox 10">
            <a:extLst>
              <a:ext uri="{FF2B5EF4-FFF2-40B4-BE49-F238E27FC236}">
                <a16:creationId xmlns:a16="http://schemas.microsoft.com/office/drawing/2014/main" id="{E1CD8745-4C98-406C-8CE6-C697BE4EFE95}"/>
              </a:ext>
            </a:extLst>
          </p:cNvPr>
          <p:cNvSpPr txBox="1"/>
          <p:nvPr/>
        </p:nvSpPr>
        <p:spPr>
          <a:xfrm>
            <a:off x="6482077" y="1764689"/>
            <a:ext cx="2150947" cy="1816266"/>
          </a:xfrm>
          <a:prstGeom prst="rect">
            <a:avLst/>
          </a:prstGeom>
          <a:noFill/>
        </p:spPr>
        <p:txBody>
          <a:bodyPr wrap="square" rtlCol="0">
            <a:spAutoFit/>
          </a:bodyPr>
          <a:lstStyle/>
          <a:p>
            <a:r>
              <a:rPr lang="en-US" sz="1867" dirty="0"/>
              <a:t>Poetry for Structure, Response to reading,  Composition, and Meaning </a:t>
            </a:r>
          </a:p>
        </p:txBody>
      </p:sp>
      <p:sp>
        <p:nvSpPr>
          <p:cNvPr id="12" name="TextBox 11">
            <a:extLst>
              <a:ext uri="{FF2B5EF4-FFF2-40B4-BE49-F238E27FC236}">
                <a16:creationId xmlns:a16="http://schemas.microsoft.com/office/drawing/2014/main" id="{4B4E1A8B-FF84-4EAA-9417-FC4D4EE741D5}"/>
              </a:ext>
            </a:extLst>
          </p:cNvPr>
          <p:cNvSpPr txBox="1"/>
          <p:nvPr/>
        </p:nvSpPr>
        <p:spPr>
          <a:xfrm>
            <a:off x="9512065" y="1143554"/>
            <a:ext cx="2194568" cy="1816266"/>
          </a:xfrm>
          <a:prstGeom prst="rect">
            <a:avLst/>
          </a:prstGeom>
          <a:solidFill>
            <a:schemeClr val="bg1"/>
          </a:solidFill>
        </p:spPr>
        <p:txBody>
          <a:bodyPr wrap="square" rtlCol="0">
            <a:spAutoFit/>
          </a:bodyPr>
          <a:lstStyle/>
          <a:p>
            <a:r>
              <a:rPr lang="en-US" sz="1867" dirty="0"/>
              <a:t>Poetry for making meaning, self-expression, social justice, empathy, historical significance </a:t>
            </a:r>
          </a:p>
        </p:txBody>
      </p:sp>
      <p:sp>
        <p:nvSpPr>
          <p:cNvPr id="13" name="TextBox 12">
            <a:extLst>
              <a:ext uri="{FF2B5EF4-FFF2-40B4-BE49-F238E27FC236}">
                <a16:creationId xmlns:a16="http://schemas.microsoft.com/office/drawing/2014/main" id="{ADA83D0E-7107-4D6C-8AB9-BA581B78B003}"/>
              </a:ext>
            </a:extLst>
          </p:cNvPr>
          <p:cNvSpPr txBox="1"/>
          <p:nvPr/>
        </p:nvSpPr>
        <p:spPr>
          <a:xfrm>
            <a:off x="2123298" y="6341716"/>
            <a:ext cx="10261600" cy="379656"/>
          </a:xfrm>
          <a:prstGeom prst="rect">
            <a:avLst/>
          </a:prstGeom>
          <a:noFill/>
        </p:spPr>
        <p:txBody>
          <a:bodyPr wrap="square" rtlCol="0">
            <a:spAutoFit/>
          </a:bodyPr>
          <a:lstStyle/>
          <a:p>
            <a:r>
              <a:rPr lang="en-US" sz="1867" dirty="0"/>
              <a:t>Connecting Poetry to Rhythm/Music------------------------ Poetry as a Convention Breaker </a:t>
            </a:r>
          </a:p>
        </p:txBody>
      </p:sp>
      <p:pic>
        <p:nvPicPr>
          <p:cNvPr id="2" name="Picture 1">
            <a:extLst>
              <a:ext uri="{FF2B5EF4-FFF2-40B4-BE49-F238E27FC236}">
                <a16:creationId xmlns:a16="http://schemas.microsoft.com/office/drawing/2014/main" id="{98DAC932-AA4E-49ED-898D-D4D1C14DBCD7}"/>
              </a:ext>
            </a:extLst>
          </p:cNvPr>
          <p:cNvPicPr>
            <a:picLocks noChangeAspect="1"/>
          </p:cNvPicPr>
          <p:nvPr/>
        </p:nvPicPr>
        <p:blipFill>
          <a:blip r:embed="rId8"/>
          <a:stretch>
            <a:fillRect/>
          </a:stretch>
        </p:blipFill>
        <p:spPr>
          <a:xfrm>
            <a:off x="0" y="0"/>
            <a:ext cx="621792" cy="6858000"/>
          </a:xfrm>
          <a:prstGeom prst="rect">
            <a:avLst/>
          </a:prstGeom>
        </p:spPr>
      </p:pic>
      <p:sp>
        <p:nvSpPr>
          <p:cNvPr id="14" name="Google Shape;374;p11">
            <a:extLst>
              <a:ext uri="{FF2B5EF4-FFF2-40B4-BE49-F238E27FC236}">
                <a16:creationId xmlns:a16="http://schemas.microsoft.com/office/drawing/2014/main" id="{87887FD5-B0C8-44CB-A8DC-6D523C0F1F1F}"/>
              </a:ext>
            </a:extLst>
          </p:cNvPr>
          <p:cNvSpPr txBox="1"/>
          <p:nvPr/>
        </p:nvSpPr>
        <p:spPr>
          <a:xfrm>
            <a:off x="644425" y="516284"/>
            <a:ext cx="11353800" cy="84994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800000"/>
              </a:buClr>
              <a:buSzPts val="4400"/>
              <a:buFont typeface="Calibri"/>
              <a:buNone/>
            </a:pPr>
            <a:r>
              <a:rPr lang="en-US" sz="4000" b="0" i="0" u="none" strike="noStrike" cap="none" dirty="0">
                <a:solidFill>
                  <a:srgbClr val="800000"/>
                </a:solidFill>
                <a:latin typeface="Calibri"/>
                <a:ea typeface="Calibri"/>
                <a:cs typeface="Calibri"/>
                <a:sym typeface="Calibri"/>
              </a:rPr>
              <a:t>POETRY: A LITERACY CONTINUUM </a:t>
            </a:r>
            <a:endParaRPr sz="4000" b="0" i="0" u="none" strike="noStrike" cap="none" dirty="0">
              <a:solidFill>
                <a:srgbClr val="800000"/>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4DF8F59A-2727-4325-9017-545A48A09F21}"/>
              </a:ext>
            </a:extLst>
          </p:cNvPr>
          <p:cNvPicPr>
            <a:picLocks noChangeAspect="1"/>
          </p:cNvPicPr>
          <p:nvPr/>
        </p:nvPicPr>
        <p:blipFill>
          <a:blip r:embed="rId9"/>
          <a:stretch>
            <a:fillRect/>
          </a:stretch>
        </p:blipFill>
        <p:spPr>
          <a:xfrm>
            <a:off x="10821869" y="180808"/>
            <a:ext cx="1121761" cy="1121761"/>
          </a:xfrm>
          <a:prstGeom prst="rect">
            <a:avLst/>
          </a:prstGeom>
        </p:spPr>
      </p:pic>
    </p:spTree>
    <p:extLst>
      <p:ext uri="{BB962C8B-B14F-4D97-AF65-F5344CB8AC3E}">
        <p14:creationId xmlns:p14="http://schemas.microsoft.com/office/powerpoint/2010/main" val="3248238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362" name="Google Shape;362;p11"/>
          <p:cNvGrpSpPr/>
          <p:nvPr/>
        </p:nvGrpSpPr>
        <p:grpSpPr>
          <a:xfrm>
            <a:off x="756718" y="5695563"/>
            <a:ext cx="4355245" cy="495495"/>
            <a:chOff x="1066800" y="1447800"/>
            <a:chExt cx="2850030" cy="533400"/>
          </a:xfrm>
        </p:grpSpPr>
        <p:sp>
          <p:nvSpPr>
            <p:cNvPr id="363" name="Google Shape;363;p11"/>
            <p:cNvSpPr/>
            <p:nvPr/>
          </p:nvSpPr>
          <p:spPr>
            <a:xfrm>
              <a:off x="1066800" y="1447800"/>
              <a:ext cx="2590800" cy="533400"/>
            </a:xfrm>
            <a:prstGeom prst="homePlate">
              <a:avLst>
                <a:gd name="adj" fmla="val 34810"/>
              </a:avLst>
            </a:prstGeom>
            <a:solidFill>
              <a:srgbClr val="6B9EA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64" name="Google Shape;364;p11"/>
            <p:cNvSpPr/>
            <p:nvPr/>
          </p:nvSpPr>
          <p:spPr>
            <a:xfrm>
              <a:off x="3657600" y="1447800"/>
              <a:ext cx="259230" cy="533400"/>
            </a:xfrm>
            <a:prstGeom prst="chevron">
              <a:avLst>
                <a:gd name="adj" fmla="val 47643"/>
              </a:avLst>
            </a:prstGeom>
            <a:solidFill>
              <a:srgbClr val="6B9EA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365" name="Google Shape;365;p11"/>
          <p:cNvGrpSpPr/>
          <p:nvPr/>
        </p:nvGrpSpPr>
        <p:grpSpPr>
          <a:xfrm>
            <a:off x="756718" y="4485949"/>
            <a:ext cx="4355245" cy="495495"/>
            <a:chOff x="1066800" y="1447800"/>
            <a:chExt cx="2850030" cy="533400"/>
          </a:xfrm>
        </p:grpSpPr>
        <p:sp>
          <p:nvSpPr>
            <p:cNvPr id="366" name="Google Shape;366;p11"/>
            <p:cNvSpPr/>
            <p:nvPr/>
          </p:nvSpPr>
          <p:spPr>
            <a:xfrm>
              <a:off x="1066800" y="1447800"/>
              <a:ext cx="2590800" cy="533400"/>
            </a:xfrm>
            <a:prstGeom prst="homePlate">
              <a:avLst>
                <a:gd name="adj" fmla="val 34810"/>
              </a:avLst>
            </a:prstGeom>
            <a:solidFill>
              <a:srgbClr val="6B9EA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67" name="Google Shape;367;p11"/>
            <p:cNvSpPr/>
            <p:nvPr/>
          </p:nvSpPr>
          <p:spPr>
            <a:xfrm>
              <a:off x="3657600" y="1447800"/>
              <a:ext cx="259230" cy="533400"/>
            </a:xfrm>
            <a:prstGeom prst="chevron">
              <a:avLst>
                <a:gd name="adj" fmla="val 47643"/>
              </a:avLst>
            </a:prstGeom>
            <a:solidFill>
              <a:srgbClr val="6B9EA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368" name="Google Shape;368;p11"/>
          <p:cNvGrpSpPr/>
          <p:nvPr/>
        </p:nvGrpSpPr>
        <p:grpSpPr>
          <a:xfrm>
            <a:off x="756718" y="2958716"/>
            <a:ext cx="4355245" cy="495495"/>
            <a:chOff x="1066800" y="1447800"/>
            <a:chExt cx="2850030" cy="533400"/>
          </a:xfrm>
        </p:grpSpPr>
        <p:sp>
          <p:nvSpPr>
            <p:cNvPr id="369" name="Google Shape;369;p11"/>
            <p:cNvSpPr/>
            <p:nvPr/>
          </p:nvSpPr>
          <p:spPr>
            <a:xfrm>
              <a:off x="1066800" y="1447800"/>
              <a:ext cx="2590800" cy="533400"/>
            </a:xfrm>
            <a:prstGeom prst="homePlate">
              <a:avLst>
                <a:gd name="adj" fmla="val 34810"/>
              </a:avLst>
            </a:prstGeom>
            <a:solidFill>
              <a:srgbClr val="6B9EA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70" name="Google Shape;370;p11"/>
            <p:cNvSpPr/>
            <p:nvPr/>
          </p:nvSpPr>
          <p:spPr>
            <a:xfrm>
              <a:off x="3657600" y="1447800"/>
              <a:ext cx="259230" cy="533400"/>
            </a:xfrm>
            <a:prstGeom prst="chevron">
              <a:avLst>
                <a:gd name="adj" fmla="val 47643"/>
              </a:avLst>
            </a:prstGeom>
            <a:solidFill>
              <a:srgbClr val="6B9EA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371" name="Google Shape;371;p11"/>
          <p:cNvGrpSpPr/>
          <p:nvPr/>
        </p:nvGrpSpPr>
        <p:grpSpPr>
          <a:xfrm>
            <a:off x="782696" y="1534940"/>
            <a:ext cx="4355245" cy="495495"/>
            <a:chOff x="1066800" y="1447800"/>
            <a:chExt cx="2850030" cy="533400"/>
          </a:xfrm>
        </p:grpSpPr>
        <p:sp>
          <p:nvSpPr>
            <p:cNvPr id="372" name="Google Shape;372;p11"/>
            <p:cNvSpPr/>
            <p:nvPr/>
          </p:nvSpPr>
          <p:spPr>
            <a:xfrm>
              <a:off x="1066800" y="1447800"/>
              <a:ext cx="2590800" cy="533400"/>
            </a:xfrm>
            <a:prstGeom prst="homePlate">
              <a:avLst>
                <a:gd name="adj" fmla="val 34810"/>
              </a:avLst>
            </a:prstGeom>
            <a:solidFill>
              <a:srgbClr val="6B9EA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73" name="Google Shape;373;p11"/>
            <p:cNvSpPr/>
            <p:nvPr/>
          </p:nvSpPr>
          <p:spPr>
            <a:xfrm>
              <a:off x="3657600" y="1447800"/>
              <a:ext cx="259230" cy="533400"/>
            </a:xfrm>
            <a:prstGeom prst="chevron">
              <a:avLst>
                <a:gd name="adj" fmla="val 47643"/>
              </a:avLst>
            </a:prstGeom>
            <a:solidFill>
              <a:srgbClr val="6B9EA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374" name="Google Shape;374;p11"/>
          <p:cNvSpPr txBox="1"/>
          <p:nvPr/>
        </p:nvSpPr>
        <p:spPr>
          <a:xfrm>
            <a:off x="644425" y="516284"/>
            <a:ext cx="11353800" cy="84994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800000"/>
              </a:buClr>
              <a:buSzPts val="4400"/>
              <a:buFont typeface="Calibri"/>
              <a:buNone/>
            </a:pPr>
            <a:r>
              <a:rPr lang="en-US" sz="4000" b="0" i="0" u="none" strike="noStrike" cap="none" dirty="0">
                <a:solidFill>
                  <a:srgbClr val="800000"/>
                </a:solidFill>
                <a:latin typeface="Calibri"/>
                <a:ea typeface="Calibri"/>
                <a:cs typeface="Calibri"/>
                <a:sym typeface="Calibri"/>
              </a:rPr>
              <a:t>BENEFITS OF USING POETRY FOR INSTRUCTION</a:t>
            </a:r>
            <a:endParaRPr sz="4000" b="0" i="0" u="none" strike="noStrike" cap="none" dirty="0">
              <a:solidFill>
                <a:srgbClr val="800000"/>
              </a:solidFill>
              <a:latin typeface="Calibri"/>
              <a:ea typeface="Calibri"/>
              <a:cs typeface="Calibri"/>
              <a:sym typeface="Calibri"/>
            </a:endParaRPr>
          </a:p>
        </p:txBody>
      </p:sp>
      <p:pic>
        <p:nvPicPr>
          <p:cNvPr id="375" name="Google Shape;375;p11"/>
          <p:cNvPicPr preferRelativeResize="0"/>
          <p:nvPr/>
        </p:nvPicPr>
        <p:blipFill rotWithShape="1">
          <a:blip r:embed="rId3">
            <a:alphaModFix/>
          </a:blip>
          <a:srcRect l="14538" t="12502" r="-2588" b="8147"/>
          <a:stretch/>
        </p:blipFill>
        <p:spPr>
          <a:xfrm>
            <a:off x="1" y="1"/>
            <a:ext cx="621792" cy="6857999"/>
          </a:xfrm>
          <a:prstGeom prst="rect">
            <a:avLst/>
          </a:prstGeom>
          <a:noFill/>
          <a:ln>
            <a:noFill/>
          </a:ln>
        </p:spPr>
      </p:pic>
      <p:sp>
        <p:nvSpPr>
          <p:cNvPr id="376" name="Google Shape;376;p11"/>
          <p:cNvSpPr txBox="1"/>
          <p:nvPr/>
        </p:nvSpPr>
        <p:spPr>
          <a:xfrm>
            <a:off x="774882" y="1534940"/>
            <a:ext cx="3191195" cy="436024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dirty="0">
                <a:solidFill>
                  <a:schemeClr val="lt1"/>
                </a:solidFill>
                <a:latin typeface="Calibri"/>
                <a:cs typeface="Calibri"/>
                <a:sym typeface="Calibri"/>
              </a:rPr>
              <a:t>CTITICAL THINKING</a:t>
            </a:r>
            <a:endParaRPr sz="1400" b="0" i="0" u="none" strike="noStrike" cap="none" dirty="0">
              <a:solidFill>
                <a:srgbClr val="000000"/>
              </a:solidFill>
              <a:latin typeface="Arial"/>
              <a:ea typeface="Arial"/>
              <a:cs typeface="Arial"/>
              <a:sym typeface="Arial"/>
            </a:endParaRPr>
          </a:p>
          <a:p>
            <a:pPr marL="342900" marR="0" lvl="2" indent="-311150" algn="l" rtl="0">
              <a:lnSpc>
                <a:spcPct val="100000"/>
              </a:lnSpc>
              <a:spcBef>
                <a:spcPts val="600"/>
              </a:spcBef>
              <a:spcAft>
                <a:spcPts val="0"/>
              </a:spcAft>
              <a:buClr>
                <a:schemeClr val="dk1"/>
              </a:buClr>
              <a:buSzPts val="500"/>
              <a:buFont typeface="Arial"/>
              <a:buNone/>
            </a:pPr>
            <a:endParaRPr sz="500" b="0" i="0" u="none" strike="noStrike" cap="none" dirty="0">
              <a:solidFill>
                <a:schemeClr val="lt1"/>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2400"/>
              <a:buFont typeface="Arial"/>
              <a:buNone/>
            </a:pPr>
            <a:endParaRPr lang="en-US" sz="2400" b="1" i="0" u="none" strike="noStrike" cap="none" dirty="0">
              <a:solidFill>
                <a:schemeClr val="lt1"/>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2400"/>
              <a:buFont typeface="Arial"/>
              <a:buNone/>
            </a:pPr>
            <a:endParaRPr sz="2400" b="1" i="0" u="none" strike="noStrike" cap="none" dirty="0">
              <a:solidFill>
                <a:schemeClr val="lt1"/>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2400"/>
              <a:buFont typeface="Arial"/>
              <a:buNone/>
            </a:pPr>
            <a:r>
              <a:rPr lang="en-US" sz="2400" b="1" dirty="0">
                <a:solidFill>
                  <a:schemeClr val="lt1"/>
                </a:solidFill>
                <a:latin typeface="Calibri"/>
                <a:cs typeface="Calibri"/>
                <a:sym typeface="Calibri"/>
              </a:rPr>
              <a:t>LANGUAGE SKILLS</a:t>
            </a:r>
            <a:endParaRPr sz="1400" b="0" i="0" u="none" strike="noStrike" cap="none" dirty="0">
              <a:solidFill>
                <a:srgbClr val="000000"/>
              </a:solidFill>
              <a:latin typeface="Arial"/>
              <a:ea typeface="Arial"/>
              <a:cs typeface="Arial"/>
              <a:sym typeface="Arial"/>
            </a:endParaRPr>
          </a:p>
          <a:p>
            <a:pPr marL="342900" marR="0" lvl="4" indent="-311150" algn="l" rtl="0">
              <a:lnSpc>
                <a:spcPct val="100000"/>
              </a:lnSpc>
              <a:spcBef>
                <a:spcPts val="600"/>
              </a:spcBef>
              <a:spcAft>
                <a:spcPts val="0"/>
              </a:spcAft>
              <a:buClr>
                <a:schemeClr val="dk1"/>
              </a:buClr>
              <a:buSzPts val="500"/>
              <a:buFont typeface="Arial"/>
              <a:buNone/>
            </a:pPr>
            <a:endParaRPr sz="500" b="0" i="0" u="none" strike="noStrike" cap="none" dirty="0">
              <a:solidFill>
                <a:schemeClr val="lt1"/>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2400"/>
              <a:buFont typeface="Arial"/>
              <a:buNone/>
            </a:pPr>
            <a:endParaRPr sz="2400" b="1" i="0" u="none" strike="noStrike" cap="none" dirty="0">
              <a:solidFill>
                <a:schemeClr val="lt1"/>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2400"/>
              <a:buFont typeface="Arial"/>
              <a:buNone/>
            </a:pPr>
            <a:endParaRPr lang="en-US" sz="2400" b="1" i="0" u="none" strike="noStrike" cap="none" dirty="0">
              <a:solidFill>
                <a:schemeClr val="lt1"/>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2400"/>
              <a:buFont typeface="Arial"/>
              <a:buNone/>
            </a:pPr>
            <a:r>
              <a:rPr lang="en-US" sz="2400" b="1" i="0" u="none" strike="noStrike" cap="none" dirty="0">
                <a:solidFill>
                  <a:schemeClr val="lt1"/>
                </a:solidFill>
                <a:latin typeface="Calibri"/>
                <a:ea typeface="Calibri"/>
                <a:cs typeface="Calibri"/>
                <a:sym typeface="Calibri"/>
              </a:rPr>
              <a:t>IDENTITY </a:t>
            </a:r>
            <a:endParaRPr sz="2400" b="1" i="0" u="none" strike="noStrike" cap="none" dirty="0">
              <a:solidFill>
                <a:schemeClr val="lt1"/>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2400"/>
              <a:buFont typeface="Arial"/>
              <a:buNone/>
            </a:pPr>
            <a:endParaRPr sz="2400" b="1" i="0" u="none" strike="noStrike" cap="none" dirty="0">
              <a:solidFill>
                <a:schemeClr val="lt1"/>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2000"/>
              <a:buFont typeface="Arial"/>
              <a:buNone/>
            </a:pPr>
            <a:endParaRPr sz="2000" b="0" i="0" u="none" strike="noStrike" cap="none" dirty="0">
              <a:solidFill>
                <a:schemeClr val="lt1"/>
              </a:solidFill>
              <a:latin typeface="Calibri"/>
              <a:ea typeface="Calibri"/>
              <a:cs typeface="Calibri"/>
              <a:sym typeface="Calibri"/>
            </a:endParaRPr>
          </a:p>
          <a:p>
            <a:pPr marL="0" marR="0" lvl="1" indent="0" algn="l" rtl="0">
              <a:lnSpc>
                <a:spcPct val="100000"/>
              </a:lnSpc>
              <a:spcBef>
                <a:spcPts val="600"/>
              </a:spcBef>
              <a:spcAft>
                <a:spcPts val="600"/>
              </a:spcAft>
              <a:buClr>
                <a:srgbClr val="000000"/>
              </a:buClr>
              <a:buSzPts val="2400"/>
              <a:buFont typeface="Arial"/>
              <a:buNone/>
            </a:pPr>
            <a:r>
              <a:rPr lang="en-US" sz="2400" b="1" i="0" u="none" strike="noStrike" cap="none" dirty="0">
                <a:solidFill>
                  <a:schemeClr val="lt1"/>
                </a:solidFill>
                <a:latin typeface="Calibri"/>
                <a:ea typeface="Calibri"/>
                <a:cs typeface="Calibri"/>
                <a:sym typeface="Calibri"/>
              </a:rPr>
              <a:t>WRITING SKILLS</a:t>
            </a:r>
            <a:endParaRPr sz="2400" b="0" i="0" u="none" strike="noStrike" cap="none" dirty="0">
              <a:solidFill>
                <a:schemeClr val="lt1"/>
              </a:solidFill>
              <a:latin typeface="Calibri"/>
              <a:ea typeface="Calibri"/>
              <a:cs typeface="Calibri"/>
              <a:sym typeface="Calibri"/>
            </a:endParaRPr>
          </a:p>
        </p:txBody>
      </p:sp>
      <p:cxnSp>
        <p:nvCxnSpPr>
          <p:cNvPr id="377" name="Google Shape;377;p11"/>
          <p:cNvCxnSpPr/>
          <p:nvPr/>
        </p:nvCxnSpPr>
        <p:spPr>
          <a:xfrm>
            <a:off x="756719" y="1361440"/>
            <a:ext cx="10764520" cy="0"/>
          </a:xfrm>
          <a:prstGeom prst="straightConnector1">
            <a:avLst/>
          </a:prstGeom>
          <a:noFill/>
          <a:ln w="9525" cap="flat" cmpd="sng">
            <a:solidFill>
              <a:srgbClr val="800000"/>
            </a:solidFill>
            <a:prstDash val="solid"/>
            <a:miter lim="800000"/>
            <a:headEnd type="none" w="sm" len="sm"/>
            <a:tailEnd type="none" w="sm" len="sm"/>
          </a:ln>
        </p:spPr>
      </p:cxnSp>
      <p:pic>
        <p:nvPicPr>
          <p:cNvPr id="378" name="Google Shape;378;p11"/>
          <p:cNvPicPr preferRelativeResize="0"/>
          <p:nvPr/>
        </p:nvPicPr>
        <p:blipFill rotWithShape="1">
          <a:blip r:embed="rId4">
            <a:alphaModFix/>
          </a:blip>
          <a:srcRect l="44118" t="3882" r="44117" b="87026"/>
          <a:stretch/>
        </p:blipFill>
        <p:spPr>
          <a:xfrm>
            <a:off x="10396527" y="169260"/>
            <a:ext cx="1124712" cy="1124712"/>
          </a:xfrm>
          <a:prstGeom prst="rect">
            <a:avLst/>
          </a:prstGeom>
          <a:noFill/>
          <a:ln>
            <a:noFill/>
          </a:ln>
        </p:spPr>
      </p:pic>
      <p:sp>
        <p:nvSpPr>
          <p:cNvPr id="379" name="Google Shape;379;p11"/>
          <p:cNvSpPr txBox="1"/>
          <p:nvPr/>
        </p:nvSpPr>
        <p:spPr>
          <a:xfrm>
            <a:off x="5298845" y="1406365"/>
            <a:ext cx="6811674" cy="1200288"/>
          </a:xfrm>
          <a:prstGeom prst="rect">
            <a:avLst/>
          </a:prstGeom>
          <a:noFill/>
          <a:ln>
            <a:noFill/>
          </a:ln>
        </p:spPr>
        <p:txBody>
          <a:bodyPr spcFirstLastPara="1" wrap="square" lIns="91425" tIns="45700" rIns="91425" bIns="45700" anchor="t" anchorCtr="0">
            <a:spAutoFit/>
          </a:bodyPr>
          <a:lstStyle/>
          <a:p>
            <a:pPr marL="342900" marR="0" lvl="2" indent="-342900" algn="l" rtl="0">
              <a:lnSpc>
                <a:spcPct val="100000"/>
              </a:lnSpc>
              <a:spcBef>
                <a:spcPts val="0"/>
              </a:spcBef>
              <a:spcAft>
                <a:spcPts val="0"/>
              </a:spcAft>
              <a:buClr>
                <a:srgbClr val="800000"/>
              </a:buClr>
              <a:buSzPts val="2400"/>
              <a:buFont typeface="Arial"/>
              <a:buChar char="•"/>
            </a:pPr>
            <a:r>
              <a:rPr lang="en-US" sz="2400" b="1" dirty="0">
                <a:solidFill>
                  <a:srgbClr val="800000"/>
                </a:solidFill>
                <a:latin typeface="Calibri"/>
                <a:cs typeface="Calibri"/>
                <a:sym typeface="Calibri"/>
              </a:rPr>
              <a:t>Adapts across content areas</a:t>
            </a:r>
            <a:endParaRPr sz="1400" b="0" i="0" u="none" strike="noStrike" cap="none" dirty="0">
              <a:solidFill>
                <a:srgbClr val="000000"/>
              </a:solidFill>
              <a:latin typeface="Arial"/>
              <a:ea typeface="Arial"/>
              <a:cs typeface="Arial"/>
              <a:sym typeface="Arial"/>
            </a:endParaRPr>
          </a:p>
          <a:p>
            <a:pPr marL="342900" marR="0" lvl="2" indent="-342900" algn="l" rtl="0">
              <a:lnSpc>
                <a:spcPct val="100000"/>
              </a:lnSpc>
              <a:spcBef>
                <a:spcPts val="0"/>
              </a:spcBef>
              <a:spcAft>
                <a:spcPts val="0"/>
              </a:spcAft>
              <a:buClr>
                <a:srgbClr val="800000"/>
              </a:buClr>
              <a:buSzPts val="2400"/>
              <a:buFont typeface="Arial"/>
              <a:buChar char="•"/>
            </a:pPr>
            <a:r>
              <a:rPr lang="en-US" sz="2400" b="1" i="0" u="none" strike="noStrike" cap="none" dirty="0">
                <a:solidFill>
                  <a:srgbClr val="800000"/>
                </a:solidFill>
                <a:latin typeface="Calibri"/>
                <a:ea typeface="Calibri"/>
                <a:cs typeface="Calibri"/>
                <a:sym typeface="Calibri"/>
              </a:rPr>
              <a:t>Increases cognitive development</a:t>
            </a:r>
          </a:p>
          <a:p>
            <a:pPr marL="342900" marR="0" lvl="2" indent="-342900" algn="l" rtl="0">
              <a:lnSpc>
                <a:spcPct val="100000"/>
              </a:lnSpc>
              <a:spcBef>
                <a:spcPts val="0"/>
              </a:spcBef>
              <a:spcAft>
                <a:spcPts val="0"/>
              </a:spcAft>
              <a:buClr>
                <a:srgbClr val="800000"/>
              </a:buClr>
              <a:buSzPts val="2400"/>
              <a:buFont typeface="Arial"/>
              <a:buChar char="•"/>
            </a:pPr>
            <a:r>
              <a:rPr lang="en-US" sz="2400" b="1" dirty="0">
                <a:solidFill>
                  <a:srgbClr val="800000"/>
                </a:solidFill>
                <a:latin typeface="Calibri"/>
                <a:cs typeface="Calibri"/>
                <a:sym typeface="Calibri"/>
              </a:rPr>
              <a:t>Triggers memory through patterns and imagery</a:t>
            </a:r>
            <a:endParaRPr sz="1400" b="0" i="0" u="none" strike="noStrike" cap="none" dirty="0">
              <a:solidFill>
                <a:srgbClr val="000000"/>
              </a:solidFill>
              <a:latin typeface="Arial"/>
              <a:ea typeface="Arial"/>
              <a:cs typeface="Arial"/>
              <a:sym typeface="Arial"/>
            </a:endParaRPr>
          </a:p>
        </p:txBody>
      </p:sp>
      <p:sp>
        <p:nvSpPr>
          <p:cNvPr id="380" name="Google Shape;380;p11"/>
          <p:cNvSpPr txBox="1"/>
          <p:nvPr/>
        </p:nvSpPr>
        <p:spPr>
          <a:xfrm>
            <a:off x="5298845" y="2758808"/>
            <a:ext cx="6222394" cy="1200288"/>
          </a:xfrm>
          <a:prstGeom prst="rect">
            <a:avLst/>
          </a:prstGeom>
          <a:noFill/>
          <a:ln>
            <a:noFill/>
          </a:ln>
        </p:spPr>
        <p:txBody>
          <a:bodyPr spcFirstLastPara="1" wrap="square" lIns="91425" tIns="45700" rIns="91425" bIns="45700" anchor="t" anchorCtr="0">
            <a:spAutoFit/>
          </a:bodyPr>
          <a:lstStyle/>
          <a:p>
            <a:pPr marL="342900" marR="0" lvl="4" indent="-342900" algn="l" rtl="0">
              <a:lnSpc>
                <a:spcPct val="100000"/>
              </a:lnSpc>
              <a:spcBef>
                <a:spcPts val="0"/>
              </a:spcBef>
              <a:spcAft>
                <a:spcPts val="0"/>
              </a:spcAft>
              <a:buClr>
                <a:srgbClr val="800000"/>
              </a:buClr>
              <a:buSzPts val="2400"/>
              <a:buFont typeface="Arial"/>
              <a:buChar char="•"/>
            </a:pPr>
            <a:r>
              <a:rPr lang="en-US" sz="2400" b="1" i="0" u="none" strike="noStrike" cap="none" dirty="0">
                <a:solidFill>
                  <a:srgbClr val="800000"/>
                </a:solidFill>
                <a:latin typeface="Calibri"/>
                <a:ea typeface="Calibri"/>
                <a:cs typeface="Calibri"/>
                <a:sym typeface="Calibri"/>
              </a:rPr>
              <a:t>Builds student awareness of language and language manipulation</a:t>
            </a:r>
            <a:endParaRPr sz="1400" b="0" i="0" u="none" strike="noStrike" cap="none" dirty="0">
              <a:solidFill>
                <a:srgbClr val="000000"/>
              </a:solidFill>
              <a:latin typeface="Arial"/>
              <a:ea typeface="Arial"/>
              <a:cs typeface="Arial"/>
              <a:sym typeface="Arial"/>
            </a:endParaRPr>
          </a:p>
          <a:p>
            <a:pPr marL="342900" marR="0" lvl="4" indent="-342900" algn="l" rtl="0">
              <a:lnSpc>
                <a:spcPct val="100000"/>
              </a:lnSpc>
              <a:spcBef>
                <a:spcPts val="0"/>
              </a:spcBef>
              <a:spcAft>
                <a:spcPts val="0"/>
              </a:spcAft>
              <a:buClr>
                <a:srgbClr val="800000"/>
              </a:buClr>
              <a:buSzPts val="2400"/>
              <a:buFont typeface="Arial"/>
              <a:buChar char="•"/>
            </a:pPr>
            <a:r>
              <a:rPr lang="en-US" sz="2400" b="1" i="0" u="none" strike="noStrike" cap="none" dirty="0">
                <a:solidFill>
                  <a:srgbClr val="800000"/>
                </a:solidFill>
                <a:latin typeface="Calibri"/>
                <a:ea typeface="Calibri"/>
                <a:cs typeface="Calibri"/>
                <a:sym typeface="Calibri"/>
              </a:rPr>
              <a:t>K-2 uses for teaching phonics and content </a:t>
            </a:r>
            <a:endParaRPr sz="1400" b="0" i="0" u="none" strike="noStrike" cap="none" dirty="0">
              <a:solidFill>
                <a:srgbClr val="000000"/>
              </a:solidFill>
              <a:latin typeface="Arial"/>
              <a:ea typeface="Arial"/>
              <a:cs typeface="Arial"/>
              <a:sym typeface="Arial"/>
            </a:endParaRPr>
          </a:p>
        </p:txBody>
      </p:sp>
      <p:sp>
        <p:nvSpPr>
          <p:cNvPr id="381" name="Google Shape;381;p11"/>
          <p:cNvSpPr txBox="1"/>
          <p:nvPr/>
        </p:nvSpPr>
        <p:spPr>
          <a:xfrm>
            <a:off x="5298845" y="4269653"/>
            <a:ext cx="6222394" cy="1200288"/>
          </a:xfrm>
          <a:prstGeom prst="rect">
            <a:avLst/>
          </a:prstGeom>
          <a:noFill/>
          <a:ln>
            <a:noFill/>
          </a:ln>
        </p:spPr>
        <p:txBody>
          <a:bodyPr spcFirstLastPara="1" wrap="square" lIns="91425" tIns="45700" rIns="91425" bIns="45700" anchor="t" anchorCtr="0">
            <a:spAutoFit/>
          </a:bodyPr>
          <a:lstStyle/>
          <a:p>
            <a:pPr marL="342900" marR="0" lvl="4" indent="-342900" algn="l" rtl="0">
              <a:lnSpc>
                <a:spcPct val="100000"/>
              </a:lnSpc>
              <a:spcBef>
                <a:spcPts val="0"/>
              </a:spcBef>
              <a:spcAft>
                <a:spcPts val="0"/>
              </a:spcAft>
              <a:buClr>
                <a:srgbClr val="800000"/>
              </a:buClr>
              <a:buSzPts val="2400"/>
              <a:buFont typeface="Arial"/>
              <a:buChar char="•"/>
            </a:pPr>
            <a:r>
              <a:rPr lang="en-US" sz="2400" b="1" i="0" u="none" strike="noStrike" cap="none" dirty="0">
                <a:solidFill>
                  <a:srgbClr val="800000"/>
                </a:solidFill>
                <a:latin typeface="Calibri"/>
                <a:ea typeface="Calibri"/>
                <a:cs typeface="Calibri"/>
                <a:sym typeface="Calibri"/>
              </a:rPr>
              <a:t>Explores various perspectives</a:t>
            </a:r>
          </a:p>
          <a:p>
            <a:pPr marL="342900" marR="0" lvl="1" indent="-342900" algn="l" rtl="0">
              <a:lnSpc>
                <a:spcPct val="100000"/>
              </a:lnSpc>
              <a:spcBef>
                <a:spcPts val="0"/>
              </a:spcBef>
              <a:spcAft>
                <a:spcPts val="0"/>
              </a:spcAft>
              <a:buClr>
                <a:srgbClr val="800000"/>
              </a:buClr>
              <a:buSzPts val="2400"/>
              <a:buFont typeface="Arial"/>
              <a:buChar char="•"/>
            </a:pPr>
            <a:r>
              <a:rPr lang="en-US" sz="2400" b="1" i="0" u="none" strike="noStrike" cap="none" dirty="0">
                <a:solidFill>
                  <a:srgbClr val="800000"/>
                </a:solidFill>
                <a:latin typeface="Calibri"/>
                <a:ea typeface="Calibri"/>
                <a:cs typeface="Calibri"/>
                <a:sym typeface="Calibri"/>
              </a:rPr>
              <a:t>Allows expression without judgement</a:t>
            </a:r>
          </a:p>
          <a:p>
            <a:pPr marL="342900" marR="0" lvl="1" indent="-342900" algn="l" rtl="0">
              <a:lnSpc>
                <a:spcPct val="100000"/>
              </a:lnSpc>
              <a:spcBef>
                <a:spcPts val="0"/>
              </a:spcBef>
              <a:spcAft>
                <a:spcPts val="0"/>
              </a:spcAft>
              <a:buClr>
                <a:srgbClr val="800000"/>
              </a:buClr>
              <a:buSzPts val="2400"/>
              <a:buFont typeface="Arial"/>
              <a:buChar char="•"/>
            </a:pPr>
            <a:r>
              <a:rPr lang="en-US" sz="2400" b="1" dirty="0">
                <a:solidFill>
                  <a:srgbClr val="800000"/>
                </a:solidFill>
                <a:latin typeface="Calibri"/>
                <a:cs typeface="Calibri"/>
                <a:sym typeface="Calibri"/>
              </a:rPr>
              <a:t>Empowers voice and advocacy </a:t>
            </a:r>
            <a:endParaRPr sz="1400" b="0" i="0" u="none" strike="noStrike" cap="none" dirty="0">
              <a:solidFill>
                <a:srgbClr val="000000"/>
              </a:solidFill>
              <a:latin typeface="Arial"/>
              <a:ea typeface="Arial"/>
              <a:cs typeface="Arial"/>
              <a:sym typeface="Arial"/>
            </a:endParaRPr>
          </a:p>
        </p:txBody>
      </p:sp>
      <p:sp>
        <p:nvSpPr>
          <p:cNvPr id="382" name="Google Shape;382;p11"/>
          <p:cNvSpPr txBox="1"/>
          <p:nvPr/>
        </p:nvSpPr>
        <p:spPr>
          <a:xfrm>
            <a:off x="5298845" y="5503059"/>
            <a:ext cx="6222394" cy="1200288"/>
          </a:xfrm>
          <a:prstGeom prst="rect">
            <a:avLst/>
          </a:prstGeom>
          <a:noFill/>
          <a:ln>
            <a:noFill/>
          </a:ln>
        </p:spPr>
        <p:txBody>
          <a:bodyPr spcFirstLastPara="1" wrap="square" lIns="91425" tIns="45700" rIns="91425" bIns="45700" anchor="t" anchorCtr="0">
            <a:spAutoFit/>
          </a:bodyPr>
          <a:lstStyle/>
          <a:p>
            <a:pPr marL="342900" marR="0" lvl="1" indent="-342900" algn="l" rtl="0">
              <a:lnSpc>
                <a:spcPct val="100000"/>
              </a:lnSpc>
              <a:spcBef>
                <a:spcPts val="0"/>
              </a:spcBef>
              <a:spcAft>
                <a:spcPts val="0"/>
              </a:spcAft>
              <a:buClr>
                <a:srgbClr val="800000"/>
              </a:buClr>
              <a:buSzPts val="2400"/>
              <a:buFont typeface="Arial"/>
              <a:buChar char="•"/>
            </a:pPr>
            <a:r>
              <a:rPr lang="en-US" sz="2400" b="1" i="0" u="none" strike="noStrike" cap="none" dirty="0">
                <a:solidFill>
                  <a:srgbClr val="800000"/>
                </a:solidFill>
                <a:latin typeface="Calibri"/>
                <a:ea typeface="Calibri"/>
                <a:cs typeface="Calibri"/>
                <a:sym typeface="Calibri"/>
              </a:rPr>
              <a:t>Connects to all major writing types</a:t>
            </a:r>
          </a:p>
          <a:p>
            <a:pPr marL="342900" marR="0" lvl="1" indent="-342900" algn="l" rtl="0">
              <a:lnSpc>
                <a:spcPct val="100000"/>
              </a:lnSpc>
              <a:spcBef>
                <a:spcPts val="0"/>
              </a:spcBef>
              <a:spcAft>
                <a:spcPts val="0"/>
              </a:spcAft>
              <a:buClr>
                <a:srgbClr val="800000"/>
              </a:buClr>
              <a:buSzPts val="2400"/>
              <a:buFont typeface="Arial"/>
              <a:buChar char="•"/>
            </a:pPr>
            <a:r>
              <a:rPr lang="en-US" sz="2400" b="1" dirty="0">
                <a:solidFill>
                  <a:srgbClr val="800000"/>
                </a:solidFill>
                <a:latin typeface="Calibri"/>
                <a:ea typeface="Calibri"/>
                <a:cs typeface="Calibri"/>
                <a:sym typeface="Calibri"/>
              </a:rPr>
              <a:t>Gives students freedom to play with language and writing (invention)</a:t>
            </a:r>
            <a:endParaRPr sz="2400" b="1" i="0" u="none" strike="noStrike" cap="none" dirty="0">
              <a:solidFill>
                <a:srgbClr val="8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10"/>
          <p:cNvSpPr txBox="1">
            <a:spLocks noGrp="1"/>
          </p:cNvSpPr>
          <p:nvPr>
            <p:ph type="title"/>
          </p:nvPr>
        </p:nvSpPr>
        <p:spPr>
          <a:xfrm>
            <a:off x="838200" y="516284"/>
            <a:ext cx="10515600" cy="8499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00000"/>
              </a:buClr>
              <a:buSzPts val="4000"/>
              <a:buFont typeface="Calibri"/>
              <a:buNone/>
            </a:pPr>
            <a:r>
              <a:rPr lang="en-US" sz="4000" dirty="0">
                <a:solidFill>
                  <a:srgbClr val="800000"/>
                </a:solidFill>
              </a:rPr>
              <a:t>TEACHING SKILLS THROUGH POETRY</a:t>
            </a:r>
            <a:endParaRPr sz="4000" dirty="0">
              <a:solidFill>
                <a:srgbClr val="800000"/>
              </a:solidFill>
            </a:endParaRPr>
          </a:p>
        </p:txBody>
      </p:sp>
      <p:pic>
        <p:nvPicPr>
          <p:cNvPr id="349" name="Google Shape;349;p10"/>
          <p:cNvPicPr preferRelativeResize="0"/>
          <p:nvPr/>
        </p:nvPicPr>
        <p:blipFill rotWithShape="1">
          <a:blip r:embed="rId3">
            <a:alphaModFix/>
          </a:blip>
          <a:srcRect l="14538" t="12502" r="-2588" b="8147"/>
          <a:stretch/>
        </p:blipFill>
        <p:spPr>
          <a:xfrm>
            <a:off x="1" y="1"/>
            <a:ext cx="621792" cy="6857999"/>
          </a:xfrm>
          <a:prstGeom prst="rect">
            <a:avLst/>
          </a:prstGeom>
          <a:noFill/>
          <a:ln>
            <a:noFill/>
          </a:ln>
        </p:spPr>
      </p:pic>
      <p:cxnSp>
        <p:nvCxnSpPr>
          <p:cNvPr id="350" name="Google Shape;350;p10"/>
          <p:cNvCxnSpPr/>
          <p:nvPr/>
        </p:nvCxnSpPr>
        <p:spPr>
          <a:xfrm>
            <a:off x="838200" y="1361440"/>
            <a:ext cx="10764520" cy="0"/>
          </a:xfrm>
          <a:prstGeom prst="straightConnector1">
            <a:avLst/>
          </a:prstGeom>
          <a:noFill/>
          <a:ln w="9525" cap="flat" cmpd="sng">
            <a:solidFill>
              <a:srgbClr val="800000"/>
            </a:solidFill>
            <a:prstDash val="solid"/>
            <a:miter lim="800000"/>
            <a:headEnd type="none" w="sm" len="sm"/>
            <a:tailEnd type="none" w="sm" len="sm"/>
          </a:ln>
        </p:spPr>
      </p:cxnSp>
      <p:pic>
        <p:nvPicPr>
          <p:cNvPr id="351" name="Google Shape;351;p10"/>
          <p:cNvPicPr preferRelativeResize="0"/>
          <p:nvPr/>
        </p:nvPicPr>
        <p:blipFill rotWithShape="1">
          <a:blip r:embed="rId4">
            <a:alphaModFix/>
          </a:blip>
          <a:srcRect l="44118" t="3882" r="44117" b="87026"/>
          <a:stretch/>
        </p:blipFill>
        <p:spPr>
          <a:xfrm>
            <a:off x="10478008" y="169260"/>
            <a:ext cx="1124712" cy="1124712"/>
          </a:xfrm>
          <a:prstGeom prst="rect">
            <a:avLst/>
          </a:prstGeom>
          <a:noFill/>
          <a:ln>
            <a:noFill/>
          </a:ln>
        </p:spPr>
      </p:pic>
      <p:sp>
        <p:nvSpPr>
          <p:cNvPr id="353" name="Google Shape;353;p10"/>
          <p:cNvSpPr/>
          <p:nvPr/>
        </p:nvSpPr>
        <p:spPr>
          <a:xfrm flipH="1">
            <a:off x="982579" y="1775560"/>
            <a:ext cx="10764520" cy="4390392"/>
          </a:xfrm>
          <a:prstGeom prst="rect">
            <a:avLst/>
          </a:prstGeom>
          <a:noFill/>
          <a:ln>
            <a:noFill/>
          </a:ln>
        </p:spPr>
        <p:txBody>
          <a:bodyPr spcFirstLastPara="1" wrap="square" lIns="91425" tIns="45700" rIns="91425" bIns="45700" anchor="ctr" anchorCtr="0">
            <a:spAutoFit/>
          </a:bodyPr>
          <a:lstStyle/>
          <a:p>
            <a:pPr marL="240030" lvl="0" indent="-240030" defTabSz="685800">
              <a:lnSpc>
                <a:spcPct val="90000"/>
              </a:lnSpc>
              <a:spcBef>
                <a:spcPts val="698"/>
              </a:spcBef>
              <a:buClrTx/>
              <a:buFont typeface="Corbel" panose="020B0503020204020204" pitchFamily="34" charset="0"/>
              <a:buChar char="–"/>
            </a:pPr>
            <a:r>
              <a:rPr lang="en-US" altLang="en-US" sz="2800" kern="1200" dirty="0">
                <a:solidFill>
                  <a:srgbClr val="1C181C">
                    <a:lumMod val="75000"/>
                    <a:lumOff val="25000"/>
                  </a:srgbClr>
                </a:solidFill>
                <a:latin typeface="Comic Sans MS" panose="030F0702030302020204" pitchFamily="66" charset="0"/>
                <a:ea typeface="+mn-ea"/>
                <a:cs typeface="+mn-cs"/>
              </a:rPr>
              <a:t>Figurative language</a:t>
            </a:r>
          </a:p>
          <a:p>
            <a:pPr marL="240030" lvl="0" indent="-240030" defTabSz="685800">
              <a:lnSpc>
                <a:spcPct val="90000"/>
              </a:lnSpc>
              <a:spcBef>
                <a:spcPts val="698"/>
              </a:spcBef>
              <a:buClrTx/>
              <a:buFont typeface="Corbel" panose="020B0503020204020204" pitchFamily="34" charset="0"/>
              <a:buChar char="–"/>
            </a:pPr>
            <a:r>
              <a:rPr lang="en-US" altLang="en-US" sz="2800" kern="1200" dirty="0">
                <a:solidFill>
                  <a:srgbClr val="1C181C">
                    <a:lumMod val="75000"/>
                    <a:lumOff val="25000"/>
                  </a:srgbClr>
                </a:solidFill>
                <a:latin typeface="Comic Sans MS" panose="030F0702030302020204" pitchFamily="66" charset="0"/>
                <a:ea typeface="+mn-ea"/>
                <a:cs typeface="+mn-cs"/>
              </a:rPr>
              <a:t>Multiple word meanings</a:t>
            </a:r>
          </a:p>
          <a:p>
            <a:pPr marL="240030" lvl="0" indent="-240030" defTabSz="685800">
              <a:lnSpc>
                <a:spcPct val="90000"/>
              </a:lnSpc>
              <a:spcBef>
                <a:spcPts val="698"/>
              </a:spcBef>
              <a:buClrTx/>
              <a:buFont typeface="Corbel" panose="020B0503020204020204" pitchFamily="34" charset="0"/>
              <a:buChar char="–"/>
            </a:pPr>
            <a:r>
              <a:rPr lang="en-US" altLang="en-US" sz="2800" kern="1200" dirty="0">
                <a:solidFill>
                  <a:srgbClr val="1C181C">
                    <a:lumMod val="75000"/>
                    <a:lumOff val="25000"/>
                  </a:srgbClr>
                </a:solidFill>
                <a:latin typeface="Comic Sans MS" panose="030F0702030302020204" pitchFamily="66" charset="0"/>
                <a:ea typeface="+mn-ea"/>
                <a:cs typeface="+mn-cs"/>
              </a:rPr>
              <a:t>Theme</a:t>
            </a:r>
          </a:p>
          <a:p>
            <a:pPr marL="240030" lvl="0" indent="-240030" defTabSz="685800">
              <a:lnSpc>
                <a:spcPct val="90000"/>
              </a:lnSpc>
              <a:spcBef>
                <a:spcPts val="698"/>
              </a:spcBef>
              <a:buClrTx/>
              <a:buFont typeface="Corbel" panose="020B0503020204020204" pitchFamily="34" charset="0"/>
              <a:buChar char="–"/>
            </a:pPr>
            <a:r>
              <a:rPr lang="en-US" altLang="en-US" sz="2800" kern="1200" dirty="0">
                <a:solidFill>
                  <a:srgbClr val="1C181C">
                    <a:lumMod val="75000"/>
                    <a:lumOff val="25000"/>
                  </a:srgbClr>
                </a:solidFill>
                <a:latin typeface="Comic Sans MS" panose="030F0702030302020204" pitchFamily="66" charset="0"/>
                <a:ea typeface="+mn-ea"/>
                <a:cs typeface="+mn-cs"/>
              </a:rPr>
              <a:t>Voice </a:t>
            </a:r>
          </a:p>
          <a:p>
            <a:pPr marL="240030" lvl="0" indent="-240030" defTabSz="685800">
              <a:lnSpc>
                <a:spcPct val="90000"/>
              </a:lnSpc>
              <a:spcBef>
                <a:spcPts val="698"/>
              </a:spcBef>
              <a:buClrTx/>
              <a:buFont typeface="Corbel" panose="020B0503020204020204" pitchFamily="34" charset="0"/>
              <a:buChar char="–"/>
            </a:pPr>
            <a:r>
              <a:rPr lang="en-US" altLang="en-US" sz="2800" kern="1200" dirty="0">
                <a:solidFill>
                  <a:srgbClr val="1C181C">
                    <a:lumMod val="75000"/>
                    <a:lumOff val="25000"/>
                  </a:srgbClr>
                </a:solidFill>
                <a:latin typeface="Comic Sans MS" panose="030F0702030302020204" pitchFamily="66" charset="0"/>
                <a:ea typeface="+mn-ea"/>
                <a:cs typeface="+mn-cs"/>
              </a:rPr>
              <a:t>Foundational skills (phonics, patterns, rhyme, etc.)</a:t>
            </a:r>
          </a:p>
          <a:p>
            <a:pPr marL="240030" lvl="0" indent="-240030" defTabSz="685800">
              <a:lnSpc>
                <a:spcPct val="90000"/>
              </a:lnSpc>
              <a:spcBef>
                <a:spcPts val="698"/>
              </a:spcBef>
              <a:buClrTx/>
              <a:buFont typeface="Corbel" panose="020B0503020204020204" pitchFamily="34" charset="0"/>
              <a:buChar char="–"/>
            </a:pPr>
            <a:r>
              <a:rPr lang="en-US" altLang="en-US" sz="2800" kern="1200" dirty="0">
                <a:solidFill>
                  <a:srgbClr val="1C181C">
                    <a:lumMod val="75000"/>
                    <a:lumOff val="25000"/>
                  </a:srgbClr>
                </a:solidFill>
                <a:latin typeface="Comic Sans MS" panose="030F0702030302020204" pitchFamily="66" charset="0"/>
                <a:ea typeface="+mn-ea"/>
                <a:cs typeface="+mn-cs"/>
              </a:rPr>
              <a:t>Writing from sources</a:t>
            </a:r>
          </a:p>
          <a:p>
            <a:pPr marL="240030" lvl="0" indent="-240030" defTabSz="685800">
              <a:lnSpc>
                <a:spcPct val="90000"/>
              </a:lnSpc>
              <a:spcBef>
                <a:spcPts val="698"/>
              </a:spcBef>
              <a:buClrTx/>
              <a:buFont typeface="Corbel" panose="020B0503020204020204" pitchFamily="34" charset="0"/>
              <a:buChar char="–"/>
            </a:pPr>
            <a:r>
              <a:rPr lang="en-US" altLang="en-US" sz="2800" kern="1200" dirty="0">
                <a:solidFill>
                  <a:srgbClr val="1C181C">
                    <a:lumMod val="75000"/>
                    <a:lumOff val="25000"/>
                  </a:srgbClr>
                </a:solidFill>
                <a:latin typeface="Comic Sans MS" panose="030F0702030302020204" pitchFamily="66" charset="0"/>
                <a:ea typeface="+mn-ea"/>
                <a:cs typeface="+mn-cs"/>
              </a:rPr>
              <a:t>Literary analysis </a:t>
            </a:r>
          </a:p>
          <a:p>
            <a:pPr marL="240030" lvl="0" indent="-240030" defTabSz="685800">
              <a:lnSpc>
                <a:spcPct val="90000"/>
              </a:lnSpc>
              <a:spcBef>
                <a:spcPts val="698"/>
              </a:spcBef>
              <a:buClrTx/>
              <a:buFont typeface="Corbel" panose="020B0503020204020204" pitchFamily="34" charset="0"/>
              <a:buChar char="–"/>
            </a:pPr>
            <a:r>
              <a:rPr lang="en-US" altLang="en-US" sz="2800" kern="1200" dirty="0">
                <a:solidFill>
                  <a:srgbClr val="1C181C">
                    <a:lumMod val="75000"/>
                    <a:lumOff val="25000"/>
                  </a:srgbClr>
                </a:solidFill>
                <a:latin typeface="Comic Sans MS" panose="030F0702030302020204" pitchFamily="66" charset="0"/>
                <a:ea typeface="+mn-ea"/>
                <a:cs typeface="+mn-cs"/>
              </a:rPr>
              <a:t>Criticism </a:t>
            </a:r>
          </a:p>
          <a:p>
            <a:pPr marL="240030" lvl="0" indent="-240030" defTabSz="685800">
              <a:lnSpc>
                <a:spcPct val="90000"/>
              </a:lnSpc>
              <a:spcBef>
                <a:spcPts val="698"/>
              </a:spcBef>
              <a:buClrTx/>
              <a:buFont typeface="Corbel" panose="020B0503020204020204" pitchFamily="34" charset="0"/>
              <a:buChar char="–"/>
            </a:pPr>
            <a:r>
              <a:rPr lang="en-US" altLang="en-US" sz="2800" kern="1200" dirty="0">
                <a:solidFill>
                  <a:srgbClr val="1C181C">
                    <a:lumMod val="75000"/>
                    <a:lumOff val="25000"/>
                  </a:srgbClr>
                </a:solidFill>
                <a:latin typeface="Comic Sans MS" panose="030F0702030302020204" pitchFamily="66" charset="0"/>
                <a:ea typeface="+mn-ea"/>
                <a:cs typeface="+mn-cs"/>
              </a:rPr>
              <a:t>Synthesis</a:t>
            </a:r>
          </a:p>
        </p:txBody>
      </p:sp>
    </p:spTree>
    <p:extLst>
      <p:ext uri="{BB962C8B-B14F-4D97-AF65-F5344CB8AC3E}">
        <p14:creationId xmlns:p14="http://schemas.microsoft.com/office/powerpoint/2010/main" val="3383172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10"/>
          <p:cNvSpPr txBox="1">
            <a:spLocks noGrp="1"/>
          </p:cNvSpPr>
          <p:nvPr>
            <p:ph type="title"/>
          </p:nvPr>
        </p:nvSpPr>
        <p:spPr>
          <a:xfrm>
            <a:off x="838200" y="516284"/>
            <a:ext cx="10515600" cy="8499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00000"/>
              </a:buClr>
              <a:buSzPts val="4000"/>
              <a:buFont typeface="Calibri"/>
              <a:buNone/>
            </a:pPr>
            <a:r>
              <a:rPr lang="en-US" sz="4000" dirty="0">
                <a:solidFill>
                  <a:srgbClr val="800000"/>
                </a:solidFill>
              </a:rPr>
              <a:t>COMMON THEMES ACROSS NATIVE POETRY </a:t>
            </a:r>
            <a:endParaRPr sz="4000" dirty="0">
              <a:solidFill>
                <a:srgbClr val="800000"/>
              </a:solidFill>
            </a:endParaRPr>
          </a:p>
        </p:txBody>
      </p:sp>
      <p:pic>
        <p:nvPicPr>
          <p:cNvPr id="349" name="Google Shape;349;p10"/>
          <p:cNvPicPr preferRelativeResize="0"/>
          <p:nvPr/>
        </p:nvPicPr>
        <p:blipFill rotWithShape="1">
          <a:blip r:embed="rId3">
            <a:alphaModFix/>
          </a:blip>
          <a:srcRect l="14538" t="12502" r="-2588" b="8147"/>
          <a:stretch/>
        </p:blipFill>
        <p:spPr>
          <a:xfrm>
            <a:off x="1" y="1"/>
            <a:ext cx="621792" cy="6857999"/>
          </a:xfrm>
          <a:prstGeom prst="rect">
            <a:avLst/>
          </a:prstGeom>
          <a:noFill/>
          <a:ln>
            <a:noFill/>
          </a:ln>
        </p:spPr>
      </p:pic>
      <p:cxnSp>
        <p:nvCxnSpPr>
          <p:cNvPr id="350" name="Google Shape;350;p10"/>
          <p:cNvCxnSpPr/>
          <p:nvPr/>
        </p:nvCxnSpPr>
        <p:spPr>
          <a:xfrm>
            <a:off x="838200" y="1361440"/>
            <a:ext cx="10764520" cy="0"/>
          </a:xfrm>
          <a:prstGeom prst="straightConnector1">
            <a:avLst/>
          </a:prstGeom>
          <a:noFill/>
          <a:ln w="9525" cap="flat" cmpd="sng">
            <a:solidFill>
              <a:srgbClr val="800000"/>
            </a:solidFill>
            <a:prstDash val="solid"/>
            <a:miter lim="800000"/>
            <a:headEnd type="none" w="sm" len="sm"/>
            <a:tailEnd type="none" w="sm" len="sm"/>
          </a:ln>
        </p:spPr>
      </p:cxnSp>
      <p:pic>
        <p:nvPicPr>
          <p:cNvPr id="351" name="Google Shape;351;p10"/>
          <p:cNvPicPr preferRelativeResize="0"/>
          <p:nvPr/>
        </p:nvPicPr>
        <p:blipFill rotWithShape="1">
          <a:blip r:embed="rId4">
            <a:alphaModFix/>
          </a:blip>
          <a:srcRect l="44118" t="3882" r="44117" b="87026"/>
          <a:stretch/>
        </p:blipFill>
        <p:spPr>
          <a:xfrm>
            <a:off x="10478008" y="169260"/>
            <a:ext cx="1124712" cy="1124712"/>
          </a:xfrm>
          <a:prstGeom prst="rect">
            <a:avLst/>
          </a:prstGeom>
          <a:noFill/>
          <a:ln>
            <a:noFill/>
          </a:ln>
        </p:spPr>
      </p:pic>
      <p:sp>
        <p:nvSpPr>
          <p:cNvPr id="353" name="Google Shape;353;p10"/>
          <p:cNvSpPr/>
          <p:nvPr/>
        </p:nvSpPr>
        <p:spPr>
          <a:xfrm flipH="1">
            <a:off x="982579" y="1626542"/>
            <a:ext cx="10764520" cy="4688423"/>
          </a:xfrm>
          <a:prstGeom prst="rect">
            <a:avLst/>
          </a:prstGeom>
          <a:noFill/>
          <a:ln>
            <a:noFill/>
          </a:ln>
        </p:spPr>
        <p:txBody>
          <a:bodyPr spcFirstLastPara="1" wrap="square" lIns="91425" tIns="45700" rIns="91425" bIns="45700" anchor="ctr" anchorCtr="0">
            <a:spAutoFit/>
          </a:bodyPr>
          <a:lstStyle/>
          <a:p>
            <a:pPr marL="240030" lvl="0" indent="-240030" defTabSz="685800">
              <a:lnSpc>
                <a:spcPct val="90000"/>
              </a:lnSpc>
              <a:spcBef>
                <a:spcPts val="698"/>
              </a:spcBef>
              <a:buClrTx/>
              <a:buFont typeface="Corbel" panose="020B0503020204020204" pitchFamily="34" charset="0"/>
              <a:buChar char="–"/>
            </a:pPr>
            <a:r>
              <a:rPr lang="en-US" altLang="en-US" sz="2800" kern="1200" dirty="0">
                <a:solidFill>
                  <a:srgbClr val="1C181C">
                    <a:lumMod val="75000"/>
                    <a:lumOff val="25000"/>
                  </a:srgbClr>
                </a:solidFill>
                <a:latin typeface="Comic Sans MS" panose="030F0702030302020204" pitchFamily="66" charset="0"/>
                <a:ea typeface="+mn-ea"/>
                <a:cs typeface="+mn-cs"/>
              </a:rPr>
              <a:t>Traditional values (shared ownership, family, food customs, gift-giving, etc.)  </a:t>
            </a:r>
          </a:p>
          <a:p>
            <a:pPr marL="240030" lvl="0" indent="-240030" defTabSz="685800">
              <a:lnSpc>
                <a:spcPct val="90000"/>
              </a:lnSpc>
              <a:spcBef>
                <a:spcPts val="698"/>
              </a:spcBef>
              <a:buClrTx/>
              <a:buFont typeface="Corbel" panose="020B0503020204020204" pitchFamily="34" charset="0"/>
              <a:buChar char="–"/>
            </a:pPr>
            <a:r>
              <a:rPr lang="en-US" altLang="en-US" sz="2800" kern="1200" dirty="0">
                <a:solidFill>
                  <a:srgbClr val="1C181C">
                    <a:lumMod val="75000"/>
                    <a:lumOff val="25000"/>
                  </a:srgbClr>
                </a:solidFill>
                <a:latin typeface="Comic Sans MS" panose="030F0702030302020204" pitchFamily="66" charset="0"/>
                <a:ea typeface="+mn-ea"/>
                <a:cs typeface="+mn-cs"/>
              </a:rPr>
              <a:t>Perceived and enacted role of Native Americans in modern society</a:t>
            </a:r>
          </a:p>
          <a:p>
            <a:pPr marL="240030" lvl="0" indent="-240030" defTabSz="685800">
              <a:lnSpc>
                <a:spcPct val="90000"/>
              </a:lnSpc>
              <a:spcBef>
                <a:spcPts val="698"/>
              </a:spcBef>
              <a:buClrTx/>
              <a:buFont typeface="Corbel" panose="020B0503020204020204" pitchFamily="34" charset="0"/>
              <a:buChar char="–"/>
            </a:pPr>
            <a:r>
              <a:rPr lang="en-US" altLang="en-US" sz="2800" kern="1200" dirty="0">
                <a:solidFill>
                  <a:srgbClr val="1C181C">
                    <a:lumMod val="75000"/>
                    <a:lumOff val="25000"/>
                  </a:srgbClr>
                </a:solidFill>
                <a:latin typeface="Comic Sans MS" panose="030F0702030302020204" pitchFamily="66" charset="0"/>
                <a:ea typeface="+mn-ea"/>
                <a:cs typeface="+mn-cs"/>
              </a:rPr>
              <a:t>Marginalization </a:t>
            </a:r>
          </a:p>
          <a:p>
            <a:pPr marL="240030" lvl="0" indent="-240030" defTabSz="685800">
              <a:lnSpc>
                <a:spcPct val="90000"/>
              </a:lnSpc>
              <a:spcBef>
                <a:spcPts val="698"/>
              </a:spcBef>
              <a:buClrTx/>
              <a:buFont typeface="Corbel" panose="020B0503020204020204" pitchFamily="34" charset="0"/>
              <a:buChar char="–"/>
            </a:pPr>
            <a:r>
              <a:rPr lang="en-US" altLang="en-US" sz="2800" kern="1200" dirty="0">
                <a:solidFill>
                  <a:srgbClr val="1C181C">
                    <a:lumMod val="75000"/>
                    <a:lumOff val="25000"/>
                  </a:srgbClr>
                </a:solidFill>
                <a:latin typeface="Comic Sans MS" panose="030F0702030302020204" pitchFamily="66" charset="0"/>
                <a:ea typeface="+mn-ea"/>
                <a:cs typeface="+mn-cs"/>
              </a:rPr>
              <a:t>Paternalism</a:t>
            </a:r>
          </a:p>
          <a:p>
            <a:pPr marL="240030" lvl="0" indent="-240030" defTabSz="685800">
              <a:lnSpc>
                <a:spcPct val="90000"/>
              </a:lnSpc>
              <a:spcBef>
                <a:spcPts val="698"/>
              </a:spcBef>
              <a:buClrTx/>
              <a:buFont typeface="Corbel" panose="020B0503020204020204" pitchFamily="34" charset="0"/>
              <a:buChar char="–"/>
            </a:pPr>
            <a:r>
              <a:rPr lang="en-US" altLang="en-US" sz="2800" kern="1200" dirty="0">
                <a:solidFill>
                  <a:srgbClr val="1C181C">
                    <a:lumMod val="75000"/>
                    <a:lumOff val="25000"/>
                  </a:srgbClr>
                </a:solidFill>
                <a:latin typeface="Comic Sans MS" panose="030F0702030302020204" pitchFamily="66" charset="0"/>
                <a:ea typeface="+mn-ea"/>
                <a:cs typeface="+mn-cs"/>
              </a:rPr>
              <a:t>Discrimination</a:t>
            </a:r>
          </a:p>
          <a:p>
            <a:pPr marL="240030" lvl="0" indent="-240030" defTabSz="685800">
              <a:lnSpc>
                <a:spcPct val="90000"/>
              </a:lnSpc>
              <a:spcBef>
                <a:spcPts val="698"/>
              </a:spcBef>
              <a:buClrTx/>
              <a:buFont typeface="Corbel" panose="020B0503020204020204" pitchFamily="34" charset="0"/>
              <a:buChar char="–"/>
            </a:pPr>
            <a:r>
              <a:rPr lang="en-US" altLang="en-US" sz="2800" kern="1200" dirty="0">
                <a:solidFill>
                  <a:srgbClr val="1C181C">
                    <a:lumMod val="75000"/>
                    <a:lumOff val="25000"/>
                  </a:srgbClr>
                </a:solidFill>
                <a:latin typeface="Comic Sans MS" panose="030F0702030302020204" pitchFamily="66" charset="0"/>
                <a:ea typeface="+mn-ea"/>
                <a:cs typeface="+mn-cs"/>
              </a:rPr>
              <a:t>Rite of passage  (coming of age)</a:t>
            </a:r>
          </a:p>
          <a:p>
            <a:pPr marL="240030" lvl="0" indent="-240030" defTabSz="685800">
              <a:lnSpc>
                <a:spcPct val="90000"/>
              </a:lnSpc>
              <a:spcBef>
                <a:spcPts val="698"/>
              </a:spcBef>
              <a:buClrTx/>
              <a:buFont typeface="Corbel" panose="020B0503020204020204" pitchFamily="34" charset="0"/>
              <a:buChar char="–"/>
            </a:pPr>
            <a:r>
              <a:rPr lang="en-US" altLang="en-US" sz="2800" kern="1200" dirty="0">
                <a:solidFill>
                  <a:srgbClr val="1C181C">
                    <a:lumMod val="75000"/>
                    <a:lumOff val="25000"/>
                  </a:srgbClr>
                </a:solidFill>
                <a:latin typeface="Comic Sans MS" panose="030F0702030302020204" pitchFamily="66" charset="0"/>
                <a:ea typeface="+mn-ea"/>
                <a:cs typeface="+mn-cs"/>
              </a:rPr>
              <a:t>Options:  assimilation, annihilation, or revolution</a:t>
            </a:r>
          </a:p>
          <a:p>
            <a:pPr marL="240030" lvl="0" indent="-240030" defTabSz="685800">
              <a:lnSpc>
                <a:spcPct val="90000"/>
              </a:lnSpc>
              <a:spcBef>
                <a:spcPts val="698"/>
              </a:spcBef>
              <a:buClrTx/>
              <a:buFont typeface="Corbel" panose="020B0503020204020204" pitchFamily="34" charset="0"/>
              <a:buChar char="–"/>
            </a:pPr>
            <a:r>
              <a:rPr lang="en-US" altLang="en-US" sz="2800" kern="1200" dirty="0">
                <a:solidFill>
                  <a:srgbClr val="1C181C">
                    <a:lumMod val="75000"/>
                    <a:lumOff val="25000"/>
                  </a:srgbClr>
                </a:solidFill>
                <a:latin typeface="Comic Sans MS" panose="030F0702030302020204" pitchFamily="66" charset="0"/>
                <a:ea typeface="+mn-ea"/>
                <a:cs typeface="+mn-cs"/>
              </a:rPr>
              <a:t>Connections with spiritual and natural world</a:t>
            </a:r>
          </a:p>
        </p:txBody>
      </p:sp>
    </p:spTree>
    <p:extLst>
      <p:ext uri="{BB962C8B-B14F-4D97-AF65-F5344CB8AC3E}">
        <p14:creationId xmlns:p14="http://schemas.microsoft.com/office/powerpoint/2010/main" val="55711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10"/>
          <p:cNvSpPr txBox="1">
            <a:spLocks noGrp="1"/>
          </p:cNvSpPr>
          <p:nvPr>
            <p:ph type="title"/>
          </p:nvPr>
        </p:nvSpPr>
        <p:spPr>
          <a:xfrm>
            <a:off x="838200" y="516284"/>
            <a:ext cx="10515600" cy="8499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00000"/>
              </a:buClr>
              <a:buSzPts val="4000"/>
              <a:buFont typeface="Calibri"/>
              <a:buNone/>
            </a:pPr>
            <a:r>
              <a:rPr lang="en-US" sz="4000" dirty="0">
                <a:solidFill>
                  <a:srgbClr val="800000"/>
                </a:solidFill>
              </a:rPr>
              <a:t>POETRY &amp; FOUNDATIONAL SKILLS </a:t>
            </a:r>
            <a:endParaRPr sz="4000" dirty="0">
              <a:solidFill>
                <a:srgbClr val="800000"/>
              </a:solidFill>
            </a:endParaRPr>
          </a:p>
        </p:txBody>
      </p:sp>
      <p:pic>
        <p:nvPicPr>
          <p:cNvPr id="349" name="Google Shape;349;p10"/>
          <p:cNvPicPr preferRelativeResize="0"/>
          <p:nvPr/>
        </p:nvPicPr>
        <p:blipFill rotWithShape="1">
          <a:blip r:embed="rId3">
            <a:alphaModFix/>
          </a:blip>
          <a:srcRect l="14538" t="12502" r="-2588" b="8147"/>
          <a:stretch/>
        </p:blipFill>
        <p:spPr>
          <a:xfrm>
            <a:off x="1" y="1"/>
            <a:ext cx="621792" cy="6857999"/>
          </a:xfrm>
          <a:prstGeom prst="rect">
            <a:avLst/>
          </a:prstGeom>
          <a:noFill/>
          <a:ln>
            <a:noFill/>
          </a:ln>
        </p:spPr>
      </p:pic>
      <p:cxnSp>
        <p:nvCxnSpPr>
          <p:cNvPr id="350" name="Google Shape;350;p10"/>
          <p:cNvCxnSpPr/>
          <p:nvPr/>
        </p:nvCxnSpPr>
        <p:spPr>
          <a:xfrm>
            <a:off x="838200" y="1361440"/>
            <a:ext cx="10764520" cy="0"/>
          </a:xfrm>
          <a:prstGeom prst="straightConnector1">
            <a:avLst/>
          </a:prstGeom>
          <a:noFill/>
          <a:ln w="9525" cap="flat" cmpd="sng">
            <a:solidFill>
              <a:srgbClr val="800000"/>
            </a:solidFill>
            <a:prstDash val="solid"/>
            <a:miter lim="800000"/>
            <a:headEnd type="none" w="sm" len="sm"/>
            <a:tailEnd type="none" w="sm" len="sm"/>
          </a:ln>
        </p:spPr>
      </p:cxnSp>
      <p:pic>
        <p:nvPicPr>
          <p:cNvPr id="351" name="Google Shape;351;p10"/>
          <p:cNvPicPr preferRelativeResize="0"/>
          <p:nvPr/>
        </p:nvPicPr>
        <p:blipFill rotWithShape="1">
          <a:blip r:embed="rId4">
            <a:alphaModFix/>
          </a:blip>
          <a:srcRect l="44118" t="3882" r="44117" b="87026"/>
          <a:stretch/>
        </p:blipFill>
        <p:spPr>
          <a:xfrm>
            <a:off x="10478008" y="169260"/>
            <a:ext cx="1124712" cy="1124712"/>
          </a:xfrm>
          <a:prstGeom prst="rect">
            <a:avLst/>
          </a:prstGeom>
          <a:noFill/>
          <a:ln>
            <a:noFill/>
          </a:ln>
        </p:spPr>
      </p:pic>
      <p:pic>
        <p:nvPicPr>
          <p:cNvPr id="2" name="Picture 1">
            <a:extLst>
              <a:ext uri="{FF2B5EF4-FFF2-40B4-BE49-F238E27FC236}">
                <a16:creationId xmlns:a16="http://schemas.microsoft.com/office/drawing/2014/main" id="{63EF742D-79D0-4FA0-9359-F44A5215131D}"/>
              </a:ext>
            </a:extLst>
          </p:cNvPr>
          <p:cNvPicPr>
            <a:picLocks noChangeAspect="1"/>
          </p:cNvPicPr>
          <p:nvPr/>
        </p:nvPicPr>
        <p:blipFill>
          <a:blip r:embed="rId5"/>
          <a:stretch>
            <a:fillRect/>
          </a:stretch>
        </p:blipFill>
        <p:spPr>
          <a:xfrm>
            <a:off x="1142052" y="1713255"/>
            <a:ext cx="5078408" cy="4279763"/>
          </a:xfrm>
          <a:prstGeom prst="rect">
            <a:avLst/>
          </a:prstGeom>
        </p:spPr>
      </p:pic>
      <p:pic>
        <p:nvPicPr>
          <p:cNvPr id="3" name="Picture 2">
            <a:extLst>
              <a:ext uri="{FF2B5EF4-FFF2-40B4-BE49-F238E27FC236}">
                <a16:creationId xmlns:a16="http://schemas.microsoft.com/office/drawing/2014/main" id="{14106C7B-A6BA-45F8-BC79-4150482A7CD1}"/>
              </a:ext>
            </a:extLst>
          </p:cNvPr>
          <p:cNvPicPr>
            <a:picLocks noChangeAspect="1"/>
          </p:cNvPicPr>
          <p:nvPr/>
        </p:nvPicPr>
        <p:blipFill>
          <a:blip r:embed="rId6"/>
          <a:stretch>
            <a:fillRect/>
          </a:stretch>
        </p:blipFill>
        <p:spPr>
          <a:xfrm>
            <a:off x="6740719" y="1945781"/>
            <a:ext cx="5086280" cy="3814710"/>
          </a:xfrm>
          <a:prstGeom prst="rect">
            <a:avLst/>
          </a:prstGeom>
        </p:spPr>
      </p:pic>
      <p:sp>
        <p:nvSpPr>
          <p:cNvPr id="11" name="Google Shape;353;p10">
            <a:extLst>
              <a:ext uri="{FF2B5EF4-FFF2-40B4-BE49-F238E27FC236}">
                <a16:creationId xmlns:a16="http://schemas.microsoft.com/office/drawing/2014/main" id="{DEE4FC72-539C-4710-BECC-E0948EF385B2}"/>
              </a:ext>
            </a:extLst>
          </p:cNvPr>
          <p:cNvSpPr/>
          <p:nvPr/>
        </p:nvSpPr>
        <p:spPr>
          <a:xfrm flipH="1">
            <a:off x="1142052" y="6055112"/>
            <a:ext cx="10764520" cy="569859"/>
          </a:xfrm>
          <a:prstGeom prst="rect">
            <a:avLst/>
          </a:prstGeom>
          <a:noFill/>
          <a:ln>
            <a:noFill/>
          </a:ln>
        </p:spPr>
        <p:txBody>
          <a:bodyPr spcFirstLastPara="1" wrap="square" lIns="91425" tIns="45700" rIns="91425" bIns="45700" anchor="ctr" anchorCtr="0">
            <a:spAutoFit/>
          </a:bodyPr>
          <a:lstStyle/>
          <a:p>
            <a:pPr lvl="0" defTabSz="685800">
              <a:lnSpc>
                <a:spcPct val="90000"/>
              </a:lnSpc>
              <a:spcBef>
                <a:spcPts val="698"/>
              </a:spcBef>
              <a:buClrTx/>
            </a:pPr>
            <a:r>
              <a:rPr lang="en-US" altLang="en-US" sz="2800" kern="1200" dirty="0">
                <a:solidFill>
                  <a:srgbClr val="1C181C">
                    <a:lumMod val="75000"/>
                    <a:lumOff val="25000"/>
                  </a:srgbClr>
                </a:solidFill>
                <a:latin typeface="Comic Sans MS" panose="030F0702030302020204" pitchFamily="66" charset="0"/>
                <a:ea typeface="+mn-ea"/>
                <a:cs typeface="+mn-cs"/>
              </a:rPr>
              <a:t>Sight Words						Knowledge Building/Rhyme</a:t>
            </a:r>
          </a:p>
        </p:txBody>
      </p:sp>
    </p:spTree>
    <p:extLst>
      <p:ext uri="{BB962C8B-B14F-4D97-AF65-F5344CB8AC3E}">
        <p14:creationId xmlns:p14="http://schemas.microsoft.com/office/powerpoint/2010/main" val="894250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10"/>
          <p:cNvSpPr txBox="1">
            <a:spLocks noGrp="1"/>
          </p:cNvSpPr>
          <p:nvPr>
            <p:ph type="title"/>
          </p:nvPr>
        </p:nvSpPr>
        <p:spPr>
          <a:xfrm>
            <a:off x="838200" y="516284"/>
            <a:ext cx="10515600" cy="8499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00000"/>
              </a:buClr>
              <a:buSzPts val="4000"/>
              <a:buFont typeface="Calibri"/>
              <a:buNone/>
            </a:pPr>
            <a:r>
              <a:rPr lang="en-US" sz="4000" dirty="0">
                <a:solidFill>
                  <a:srgbClr val="800000"/>
                </a:solidFill>
              </a:rPr>
              <a:t>POETRY &amp; PHONICS </a:t>
            </a:r>
            <a:endParaRPr sz="4000" dirty="0">
              <a:solidFill>
                <a:srgbClr val="800000"/>
              </a:solidFill>
            </a:endParaRPr>
          </a:p>
        </p:txBody>
      </p:sp>
      <p:pic>
        <p:nvPicPr>
          <p:cNvPr id="349" name="Google Shape;349;p10"/>
          <p:cNvPicPr preferRelativeResize="0"/>
          <p:nvPr/>
        </p:nvPicPr>
        <p:blipFill rotWithShape="1">
          <a:blip r:embed="rId3">
            <a:alphaModFix/>
          </a:blip>
          <a:srcRect l="14538" t="12502" r="-2588" b="8147"/>
          <a:stretch/>
        </p:blipFill>
        <p:spPr>
          <a:xfrm>
            <a:off x="1" y="1"/>
            <a:ext cx="621792" cy="6857999"/>
          </a:xfrm>
          <a:prstGeom prst="rect">
            <a:avLst/>
          </a:prstGeom>
          <a:noFill/>
          <a:ln>
            <a:noFill/>
          </a:ln>
        </p:spPr>
      </p:pic>
      <p:cxnSp>
        <p:nvCxnSpPr>
          <p:cNvPr id="350" name="Google Shape;350;p10"/>
          <p:cNvCxnSpPr/>
          <p:nvPr/>
        </p:nvCxnSpPr>
        <p:spPr>
          <a:xfrm>
            <a:off x="838200" y="1361440"/>
            <a:ext cx="10764520" cy="0"/>
          </a:xfrm>
          <a:prstGeom prst="straightConnector1">
            <a:avLst/>
          </a:prstGeom>
          <a:noFill/>
          <a:ln w="9525" cap="flat" cmpd="sng">
            <a:solidFill>
              <a:srgbClr val="800000"/>
            </a:solidFill>
            <a:prstDash val="solid"/>
            <a:miter lim="800000"/>
            <a:headEnd type="none" w="sm" len="sm"/>
            <a:tailEnd type="none" w="sm" len="sm"/>
          </a:ln>
        </p:spPr>
      </p:cxnSp>
      <p:pic>
        <p:nvPicPr>
          <p:cNvPr id="351" name="Google Shape;351;p10"/>
          <p:cNvPicPr preferRelativeResize="0"/>
          <p:nvPr/>
        </p:nvPicPr>
        <p:blipFill rotWithShape="1">
          <a:blip r:embed="rId4">
            <a:alphaModFix/>
          </a:blip>
          <a:srcRect l="44118" t="3882" r="44117" b="87026"/>
          <a:stretch/>
        </p:blipFill>
        <p:spPr>
          <a:xfrm>
            <a:off x="10478008" y="169260"/>
            <a:ext cx="1124712" cy="1124712"/>
          </a:xfrm>
          <a:prstGeom prst="rect">
            <a:avLst/>
          </a:prstGeom>
          <a:noFill/>
          <a:ln>
            <a:noFill/>
          </a:ln>
        </p:spPr>
      </p:pic>
      <p:pic>
        <p:nvPicPr>
          <p:cNvPr id="4" name="Picture 3">
            <a:extLst>
              <a:ext uri="{FF2B5EF4-FFF2-40B4-BE49-F238E27FC236}">
                <a16:creationId xmlns:a16="http://schemas.microsoft.com/office/drawing/2014/main" id="{B5317DBF-071C-466B-9A3E-29D3DF69E055}"/>
              </a:ext>
            </a:extLst>
          </p:cNvPr>
          <p:cNvPicPr>
            <a:picLocks noChangeAspect="1"/>
          </p:cNvPicPr>
          <p:nvPr/>
        </p:nvPicPr>
        <p:blipFill>
          <a:blip r:embed="rId5"/>
          <a:stretch>
            <a:fillRect/>
          </a:stretch>
        </p:blipFill>
        <p:spPr>
          <a:xfrm>
            <a:off x="1360531" y="1713255"/>
            <a:ext cx="3334801" cy="4194412"/>
          </a:xfrm>
          <a:prstGeom prst="rect">
            <a:avLst/>
          </a:prstGeom>
        </p:spPr>
      </p:pic>
      <p:pic>
        <p:nvPicPr>
          <p:cNvPr id="5" name="Picture 4">
            <a:extLst>
              <a:ext uri="{FF2B5EF4-FFF2-40B4-BE49-F238E27FC236}">
                <a16:creationId xmlns:a16="http://schemas.microsoft.com/office/drawing/2014/main" id="{AE134937-B52B-42A6-B70D-722A126983DB}"/>
              </a:ext>
            </a:extLst>
          </p:cNvPr>
          <p:cNvPicPr>
            <a:picLocks noChangeAspect="1"/>
          </p:cNvPicPr>
          <p:nvPr/>
        </p:nvPicPr>
        <p:blipFill>
          <a:blip r:embed="rId6"/>
          <a:stretch>
            <a:fillRect/>
          </a:stretch>
        </p:blipFill>
        <p:spPr>
          <a:xfrm>
            <a:off x="5434071" y="1582180"/>
            <a:ext cx="5919729" cy="4456562"/>
          </a:xfrm>
          <a:prstGeom prst="rect">
            <a:avLst/>
          </a:prstGeom>
        </p:spPr>
      </p:pic>
      <p:sp>
        <p:nvSpPr>
          <p:cNvPr id="11" name="Google Shape;353;p10">
            <a:extLst>
              <a:ext uri="{FF2B5EF4-FFF2-40B4-BE49-F238E27FC236}">
                <a16:creationId xmlns:a16="http://schemas.microsoft.com/office/drawing/2014/main" id="{5A57D0C0-867A-4711-96BB-8C83B3F702FC}"/>
              </a:ext>
            </a:extLst>
          </p:cNvPr>
          <p:cNvSpPr/>
          <p:nvPr/>
        </p:nvSpPr>
        <p:spPr>
          <a:xfrm flipH="1">
            <a:off x="1390972" y="6051366"/>
            <a:ext cx="10515599" cy="569821"/>
          </a:xfrm>
          <a:prstGeom prst="rect">
            <a:avLst/>
          </a:prstGeom>
          <a:noFill/>
          <a:ln>
            <a:noFill/>
          </a:ln>
        </p:spPr>
        <p:txBody>
          <a:bodyPr spcFirstLastPara="1" wrap="square" lIns="91425" tIns="45700" rIns="91425" bIns="45700" anchor="ctr" anchorCtr="0">
            <a:spAutoFit/>
          </a:bodyPr>
          <a:lstStyle/>
          <a:p>
            <a:pPr lvl="0" defTabSz="685800">
              <a:lnSpc>
                <a:spcPct val="90000"/>
              </a:lnSpc>
              <a:spcBef>
                <a:spcPts val="698"/>
              </a:spcBef>
              <a:buClrTx/>
            </a:pPr>
            <a:r>
              <a:rPr lang="en-US" altLang="en-US" sz="2800" kern="1200" dirty="0">
                <a:solidFill>
                  <a:srgbClr val="1C181C">
                    <a:lumMod val="75000"/>
                    <a:lumOff val="25000"/>
                  </a:srgbClr>
                </a:solidFill>
                <a:latin typeface="Comic Sans MS" panose="030F0702030302020204" pitchFamily="66" charset="0"/>
                <a:ea typeface="+mn-ea"/>
                <a:cs typeface="+mn-cs"/>
              </a:rPr>
              <a:t>    CVC Patterns 					Digraphs </a:t>
            </a:r>
          </a:p>
        </p:txBody>
      </p:sp>
    </p:spTree>
    <p:extLst>
      <p:ext uri="{BB962C8B-B14F-4D97-AF65-F5344CB8AC3E}">
        <p14:creationId xmlns:p14="http://schemas.microsoft.com/office/powerpoint/2010/main" val="2167453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4" name="Google Shape;474;g5cd92f6893_0_102"/>
          <p:cNvPicPr preferRelativeResize="0"/>
          <p:nvPr/>
        </p:nvPicPr>
        <p:blipFill rotWithShape="1">
          <a:blip r:embed="rId3">
            <a:alphaModFix/>
          </a:blip>
          <a:srcRect l="14537" t="12505" r="-2588" b="8141"/>
          <a:stretch/>
        </p:blipFill>
        <p:spPr>
          <a:xfrm>
            <a:off x="1" y="0"/>
            <a:ext cx="621792" cy="6858000"/>
          </a:xfrm>
          <a:prstGeom prst="rect">
            <a:avLst/>
          </a:prstGeom>
          <a:noFill/>
          <a:ln>
            <a:noFill/>
          </a:ln>
        </p:spPr>
      </p:pic>
      <p:sp>
        <p:nvSpPr>
          <p:cNvPr id="475" name="Google Shape;475;g5cd92f6893_0_102"/>
          <p:cNvSpPr txBox="1">
            <a:spLocks noGrp="1"/>
          </p:cNvSpPr>
          <p:nvPr>
            <p:ph type="title"/>
          </p:nvPr>
        </p:nvSpPr>
        <p:spPr>
          <a:xfrm>
            <a:off x="838200" y="803787"/>
            <a:ext cx="10515600" cy="637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800000"/>
              </a:buClr>
              <a:buSzPts val="3000"/>
              <a:buFont typeface="Calibri"/>
              <a:buNone/>
            </a:pPr>
            <a:r>
              <a:rPr lang="en-US" sz="3000" dirty="0">
                <a:solidFill>
                  <a:srgbClr val="800000"/>
                </a:solidFill>
              </a:rPr>
              <a:t>IDENTITY POEM</a:t>
            </a:r>
            <a:endParaRPr dirty="0"/>
          </a:p>
        </p:txBody>
      </p:sp>
      <p:cxnSp>
        <p:nvCxnSpPr>
          <p:cNvPr id="476" name="Google Shape;476;g5cd92f6893_0_102"/>
          <p:cNvCxnSpPr/>
          <p:nvPr/>
        </p:nvCxnSpPr>
        <p:spPr>
          <a:xfrm>
            <a:off x="838200" y="1437653"/>
            <a:ext cx="10764300" cy="0"/>
          </a:xfrm>
          <a:prstGeom prst="straightConnector1">
            <a:avLst/>
          </a:prstGeom>
          <a:noFill/>
          <a:ln w="9525" cap="flat" cmpd="sng">
            <a:solidFill>
              <a:srgbClr val="800000"/>
            </a:solidFill>
            <a:prstDash val="solid"/>
            <a:miter lim="800000"/>
            <a:headEnd type="none" w="sm" len="sm"/>
            <a:tailEnd type="none" w="sm" len="sm"/>
          </a:ln>
        </p:spPr>
      </p:cxnSp>
      <p:pic>
        <p:nvPicPr>
          <p:cNvPr id="477" name="Google Shape;477;g5cd92f6893_0_102"/>
          <p:cNvPicPr preferRelativeResize="0"/>
          <p:nvPr/>
        </p:nvPicPr>
        <p:blipFill rotWithShape="1">
          <a:blip r:embed="rId4">
            <a:alphaModFix/>
          </a:blip>
          <a:srcRect l="44118" t="3882" r="44117" b="87026"/>
          <a:stretch/>
        </p:blipFill>
        <p:spPr>
          <a:xfrm>
            <a:off x="10478000" y="411950"/>
            <a:ext cx="1124723" cy="1013223"/>
          </a:xfrm>
          <a:prstGeom prst="rect">
            <a:avLst/>
          </a:prstGeom>
          <a:noFill/>
          <a:ln>
            <a:noFill/>
          </a:ln>
        </p:spPr>
      </p:pic>
      <p:sp>
        <p:nvSpPr>
          <p:cNvPr id="478" name="Google Shape;478;g5cd92f6893_0_102"/>
          <p:cNvSpPr txBox="1"/>
          <p:nvPr/>
        </p:nvSpPr>
        <p:spPr>
          <a:xfrm>
            <a:off x="1036320" y="1833123"/>
            <a:ext cx="4200697" cy="3279197"/>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3600" b="1" dirty="0">
                <a:solidFill>
                  <a:srgbClr val="5BA1A8"/>
                </a:solidFill>
                <a:latin typeface="Calibri"/>
                <a:ea typeface="Calibri"/>
                <a:cs typeface="Calibri"/>
                <a:sym typeface="Calibri"/>
              </a:rPr>
              <a:t>I AM……</a:t>
            </a:r>
          </a:p>
          <a:p>
            <a:pPr marL="0" marR="0" lvl="0" indent="0" rtl="0">
              <a:spcBef>
                <a:spcPts val="0"/>
              </a:spcBef>
              <a:spcAft>
                <a:spcPts val="0"/>
              </a:spcAft>
              <a:buNone/>
            </a:pPr>
            <a:endParaRPr lang="en-US" sz="3600" b="1" dirty="0">
              <a:solidFill>
                <a:srgbClr val="5BA1A8"/>
              </a:solidFill>
              <a:latin typeface="Calibri"/>
              <a:cs typeface="Calibri"/>
              <a:sym typeface="Calibri"/>
            </a:endParaRPr>
          </a:p>
          <a:p>
            <a:pPr lvl="0"/>
            <a:r>
              <a:rPr lang="en-US" sz="3600" b="1" dirty="0">
                <a:solidFill>
                  <a:schemeClr val="accent2">
                    <a:lumMod val="50000"/>
                  </a:schemeClr>
                </a:solidFill>
                <a:latin typeface="Calibri"/>
                <a:cs typeface="Calibri"/>
                <a:sym typeface="Calibri"/>
              </a:rPr>
              <a:t>Lesson Plan for writing Identity Poems </a:t>
            </a:r>
            <a:r>
              <a:rPr lang="en-US" sz="2400" b="1" dirty="0">
                <a:solidFill>
                  <a:schemeClr val="tx1">
                    <a:lumMod val="50000"/>
                    <a:lumOff val="50000"/>
                  </a:schemeClr>
                </a:solidFill>
                <a:latin typeface="Calibri"/>
                <a:cs typeface="Calibri"/>
                <a:sym typeface="Calibri"/>
              </a:rPr>
              <a:t>(</a:t>
            </a:r>
            <a:r>
              <a:rPr lang="en-US" sz="2400" dirty="0">
                <a:solidFill>
                  <a:schemeClr val="tx1">
                    <a:lumMod val="50000"/>
                    <a:lumOff val="50000"/>
                  </a:schemeClr>
                </a:solidFill>
                <a:hlinkClick r:id="rId5">
                  <a:extLst>
                    <a:ext uri="{A12FA001-AC4F-418D-AE19-62706E023703}">
                      <ahyp:hlinkClr xmlns:ahyp="http://schemas.microsoft.com/office/drawing/2018/hyperlinkcolor" val="tx"/>
                    </a:ext>
                  </a:extLst>
                </a:hlinkClick>
              </a:rPr>
              <a:t>https://www.adl.org/education/educator-resources/lesson-plans/who-am-i-identity-poems</a:t>
            </a:r>
            <a:r>
              <a:rPr lang="en-US" sz="2400" dirty="0">
                <a:solidFill>
                  <a:schemeClr val="tx1">
                    <a:lumMod val="50000"/>
                    <a:lumOff val="50000"/>
                  </a:schemeClr>
                </a:solidFill>
              </a:rPr>
              <a:t>) </a:t>
            </a:r>
            <a:endParaRPr sz="3600" dirty="0">
              <a:solidFill>
                <a:schemeClr val="tx1">
                  <a:lumMod val="50000"/>
                  <a:lumOff val="50000"/>
                </a:schemeClr>
              </a:solidFill>
            </a:endParaRPr>
          </a:p>
        </p:txBody>
      </p:sp>
      <p:pic>
        <p:nvPicPr>
          <p:cNvPr id="2" name="Picture 1">
            <a:extLst>
              <a:ext uri="{FF2B5EF4-FFF2-40B4-BE49-F238E27FC236}">
                <a16:creationId xmlns:a16="http://schemas.microsoft.com/office/drawing/2014/main" id="{8A3556DD-2CD8-43FA-A9E0-242654D82969}"/>
              </a:ext>
            </a:extLst>
          </p:cNvPr>
          <p:cNvPicPr>
            <a:picLocks noChangeAspect="1"/>
          </p:cNvPicPr>
          <p:nvPr/>
        </p:nvPicPr>
        <p:blipFill rotWithShape="1">
          <a:blip r:embed="rId6"/>
          <a:srcRect l="24205" t="20781" r="26875" b="1818"/>
          <a:stretch/>
        </p:blipFill>
        <p:spPr>
          <a:xfrm>
            <a:off x="5988939" y="1817010"/>
            <a:ext cx="5613561" cy="4995915"/>
          </a:xfrm>
          <a:prstGeom prst="rect">
            <a:avLst/>
          </a:prstGeom>
        </p:spPr>
      </p:pic>
    </p:spTree>
    <p:extLst>
      <p:ext uri="{BB962C8B-B14F-4D97-AF65-F5344CB8AC3E}">
        <p14:creationId xmlns:p14="http://schemas.microsoft.com/office/powerpoint/2010/main" val="3623049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1"/>
          <p:cNvPicPr preferRelativeResize="0"/>
          <p:nvPr/>
        </p:nvPicPr>
        <p:blipFill rotWithShape="1">
          <a:blip r:embed="rId3">
            <a:alphaModFix amt="35000"/>
          </a:blip>
          <a:srcRect l="695" r="1557"/>
          <a:stretch/>
        </p:blipFill>
        <p:spPr>
          <a:xfrm>
            <a:off x="0" y="-1"/>
            <a:ext cx="12192000" cy="6868049"/>
          </a:xfrm>
          <a:prstGeom prst="rect">
            <a:avLst/>
          </a:prstGeom>
          <a:noFill/>
          <a:ln>
            <a:noFill/>
          </a:ln>
        </p:spPr>
      </p:pic>
      <p:sp>
        <p:nvSpPr>
          <p:cNvPr id="244" name="Google Shape;244;p1"/>
          <p:cNvSpPr/>
          <p:nvPr/>
        </p:nvSpPr>
        <p:spPr>
          <a:xfrm>
            <a:off x="0" y="1117601"/>
            <a:ext cx="12192000" cy="4714240"/>
          </a:xfrm>
          <a:prstGeom prst="rect">
            <a:avLst/>
          </a:prstGeom>
          <a:solidFill>
            <a:schemeClr val="lt1">
              <a:alpha val="4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47" name="Google Shape;247;p1"/>
          <p:cNvPicPr preferRelativeResize="0"/>
          <p:nvPr/>
        </p:nvPicPr>
        <p:blipFill rotWithShape="1">
          <a:blip r:embed="rId4">
            <a:alphaModFix/>
          </a:blip>
          <a:srcRect l="14538" t="12502" r="-2588" b="8147"/>
          <a:stretch/>
        </p:blipFill>
        <p:spPr>
          <a:xfrm>
            <a:off x="1" y="1"/>
            <a:ext cx="621792" cy="6857999"/>
          </a:xfrm>
          <a:prstGeom prst="rect">
            <a:avLst/>
          </a:prstGeom>
          <a:noFill/>
          <a:ln>
            <a:noFill/>
          </a:ln>
        </p:spPr>
      </p:pic>
      <p:pic>
        <p:nvPicPr>
          <p:cNvPr id="248" name="Google Shape;248;p1"/>
          <p:cNvPicPr preferRelativeResize="0"/>
          <p:nvPr/>
        </p:nvPicPr>
        <p:blipFill rotWithShape="1">
          <a:blip r:embed="rId5">
            <a:alphaModFix/>
          </a:blip>
          <a:srcRect l="44118" t="3882" r="44117" b="87026"/>
          <a:stretch/>
        </p:blipFill>
        <p:spPr>
          <a:xfrm>
            <a:off x="10785856" y="5581120"/>
            <a:ext cx="1124712" cy="1124712"/>
          </a:xfrm>
          <a:prstGeom prst="rect">
            <a:avLst/>
          </a:prstGeom>
          <a:noFill/>
          <a:ln>
            <a:noFill/>
          </a:ln>
        </p:spPr>
      </p:pic>
      <p:sp>
        <p:nvSpPr>
          <p:cNvPr id="2" name="Rectangle 1">
            <a:extLst>
              <a:ext uri="{FF2B5EF4-FFF2-40B4-BE49-F238E27FC236}">
                <a16:creationId xmlns:a16="http://schemas.microsoft.com/office/drawing/2014/main" id="{9858F9F5-CDB1-4483-BF7B-D48BE5154FEE}"/>
              </a:ext>
            </a:extLst>
          </p:cNvPr>
          <p:cNvSpPr/>
          <p:nvPr/>
        </p:nvSpPr>
        <p:spPr>
          <a:xfrm>
            <a:off x="0" y="854119"/>
            <a:ext cx="12192000" cy="1124712"/>
          </a:xfrm>
          <a:prstGeom prst="rect">
            <a:avLst/>
          </a:prstGeom>
          <a:solidFill>
            <a:schemeClr val="bg1">
              <a:alpha val="6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Google Shape;246;p1"/>
          <p:cNvSpPr txBox="1">
            <a:spLocks noGrp="1"/>
          </p:cNvSpPr>
          <p:nvPr>
            <p:ph type="ctrTitle"/>
          </p:nvPr>
        </p:nvSpPr>
        <p:spPr>
          <a:xfrm>
            <a:off x="955039" y="3486528"/>
            <a:ext cx="10629393" cy="2517353"/>
          </a:xfrm>
          <a:prstGeom prst="rect">
            <a:avLst/>
          </a:prstGeom>
          <a:noFill/>
          <a:ln>
            <a:noFill/>
          </a:ln>
        </p:spPr>
        <p:txBody>
          <a:bodyPr spcFirstLastPara="1" wrap="square" lIns="91425" tIns="45700" rIns="91425" bIns="45700" anchor="b" anchorCtr="0">
            <a:normAutofit fontScale="90000"/>
          </a:bodyPr>
          <a:lstStyle/>
          <a:p>
            <a:pPr lvl="0" algn="l">
              <a:buClr>
                <a:srgbClr val="800000"/>
              </a:buClr>
              <a:buSzPts val="4400"/>
            </a:pPr>
            <a:r>
              <a:rPr lang="en-US" sz="4400" b="1" dirty="0">
                <a:solidFill>
                  <a:srgbClr val="800000"/>
                </a:solidFill>
              </a:rPr>
              <a:t>NIEA CELEBRATES NATIONAL POETRY MONTH</a:t>
            </a:r>
            <a:br>
              <a:rPr lang="en-US" sz="4000" b="1" dirty="0">
                <a:solidFill>
                  <a:srgbClr val="800000"/>
                </a:solidFill>
              </a:rPr>
            </a:br>
            <a:br>
              <a:rPr lang="en-US" sz="4000" b="1" dirty="0">
                <a:solidFill>
                  <a:schemeClr val="tx1">
                    <a:lumMod val="65000"/>
                    <a:lumOff val="35000"/>
                  </a:schemeClr>
                </a:solidFill>
              </a:rPr>
            </a:br>
            <a:r>
              <a:rPr lang="en-US" sz="4000" b="1" dirty="0">
                <a:solidFill>
                  <a:schemeClr val="tx1">
                    <a:lumMod val="65000"/>
                    <a:lumOff val="35000"/>
                  </a:schemeClr>
                </a:solidFill>
              </a:rPr>
              <a:t>Presenters:  </a:t>
            </a:r>
            <a:br>
              <a:rPr lang="en-US" sz="4000" b="1" dirty="0">
                <a:solidFill>
                  <a:schemeClr val="tx1"/>
                </a:solidFill>
              </a:rPr>
            </a:br>
            <a:r>
              <a:rPr lang="en-US" sz="4000" b="1" dirty="0">
                <a:solidFill>
                  <a:srgbClr val="800000"/>
                </a:solidFill>
              </a:rPr>
              <a:t>KURRINN ABRAMS </a:t>
            </a:r>
            <a:br>
              <a:rPr lang="en-US" sz="4000" b="1" dirty="0">
                <a:solidFill>
                  <a:schemeClr val="tx1"/>
                </a:solidFill>
              </a:rPr>
            </a:br>
            <a:r>
              <a:rPr lang="en-US" sz="3100" b="1" i="1" dirty="0">
                <a:solidFill>
                  <a:schemeClr val="tx1">
                    <a:lumMod val="65000"/>
                    <a:lumOff val="35000"/>
                  </a:schemeClr>
                </a:solidFill>
              </a:rPr>
              <a:t>NIEA Education Specialist</a:t>
            </a:r>
            <a:br>
              <a:rPr lang="en-US" sz="4000" b="1" dirty="0">
                <a:solidFill>
                  <a:schemeClr val="tx1"/>
                </a:solidFill>
              </a:rPr>
            </a:br>
            <a:br>
              <a:rPr lang="en-US" sz="4000" b="1" dirty="0">
                <a:solidFill>
                  <a:schemeClr val="tx1"/>
                </a:solidFill>
              </a:rPr>
            </a:br>
            <a:r>
              <a:rPr lang="en-US" sz="4000" b="1" dirty="0">
                <a:solidFill>
                  <a:srgbClr val="800000"/>
                </a:solidFill>
              </a:rPr>
              <a:t>CASIE WISE</a:t>
            </a:r>
            <a:r>
              <a:rPr lang="en-US" sz="4000" b="1" dirty="0">
                <a:solidFill>
                  <a:schemeClr val="tx1"/>
                </a:solidFill>
              </a:rPr>
              <a:t> </a:t>
            </a:r>
            <a:br>
              <a:rPr lang="en-US" sz="4000" b="1" dirty="0">
                <a:solidFill>
                  <a:schemeClr val="tx1"/>
                </a:solidFill>
              </a:rPr>
            </a:br>
            <a:r>
              <a:rPr lang="en-US" sz="3100" b="1" i="1" dirty="0">
                <a:solidFill>
                  <a:schemeClr val="tx1">
                    <a:lumMod val="65000"/>
                    <a:lumOff val="35000"/>
                  </a:schemeClr>
                </a:solidFill>
              </a:rPr>
              <a:t>CUTTING EDGEucation</a:t>
            </a:r>
            <a:br>
              <a:rPr lang="en-US" sz="3100" b="1" i="1" dirty="0">
                <a:solidFill>
                  <a:schemeClr val="tx1">
                    <a:lumMod val="65000"/>
                    <a:lumOff val="35000"/>
                  </a:schemeClr>
                </a:solidFill>
              </a:rPr>
            </a:br>
            <a:r>
              <a:rPr lang="en-US" sz="3100" b="1" i="1" dirty="0">
                <a:solidFill>
                  <a:schemeClr val="tx1">
                    <a:lumMod val="65000"/>
                    <a:lumOff val="35000"/>
                  </a:schemeClr>
                </a:solidFill>
              </a:rPr>
              <a:t>Education Consultant </a:t>
            </a:r>
            <a:br>
              <a:rPr lang="en-US" sz="4000" b="1" dirty="0">
                <a:solidFill>
                  <a:srgbClr val="800000"/>
                </a:solidFill>
              </a:rPr>
            </a:br>
            <a:endParaRPr sz="4000" b="1" dirty="0">
              <a:solidFill>
                <a:srgbClr val="800000"/>
              </a:solidFill>
            </a:endParaRPr>
          </a:p>
        </p:txBody>
      </p:sp>
    </p:spTree>
    <p:extLst>
      <p:ext uri="{BB962C8B-B14F-4D97-AF65-F5344CB8AC3E}">
        <p14:creationId xmlns:p14="http://schemas.microsoft.com/office/powerpoint/2010/main" val="1260005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4" name="Google Shape;474;g5cd92f6893_0_102"/>
          <p:cNvPicPr preferRelativeResize="0"/>
          <p:nvPr/>
        </p:nvPicPr>
        <p:blipFill rotWithShape="1">
          <a:blip r:embed="rId3">
            <a:alphaModFix/>
          </a:blip>
          <a:srcRect l="14537" t="12505" r="-2588" b="8141"/>
          <a:stretch/>
        </p:blipFill>
        <p:spPr>
          <a:xfrm>
            <a:off x="1" y="0"/>
            <a:ext cx="621792" cy="6858000"/>
          </a:xfrm>
          <a:prstGeom prst="rect">
            <a:avLst/>
          </a:prstGeom>
          <a:noFill/>
          <a:ln>
            <a:noFill/>
          </a:ln>
        </p:spPr>
      </p:pic>
      <p:sp>
        <p:nvSpPr>
          <p:cNvPr id="475" name="Google Shape;475;g5cd92f6893_0_102"/>
          <p:cNvSpPr txBox="1">
            <a:spLocks noGrp="1"/>
          </p:cNvSpPr>
          <p:nvPr>
            <p:ph type="title"/>
          </p:nvPr>
        </p:nvSpPr>
        <p:spPr>
          <a:xfrm>
            <a:off x="838200" y="803787"/>
            <a:ext cx="10515600" cy="637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800000"/>
              </a:buClr>
              <a:buSzPts val="3000"/>
              <a:buFont typeface="Calibri"/>
              <a:buNone/>
            </a:pPr>
            <a:r>
              <a:rPr lang="en-US" sz="3000" dirty="0">
                <a:solidFill>
                  <a:srgbClr val="800000"/>
                </a:solidFill>
              </a:rPr>
              <a:t>ACROSTIC POEMS</a:t>
            </a:r>
            <a:endParaRPr dirty="0"/>
          </a:p>
        </p:txBody>
      </p:sp>
      <p:cxnSp>
        <p:nvCxnSpPr>
          <p:cNvPr id="476" name="Google Shape;476;g5cd92f6893_0_102"/>
          <p:cNvCxnSpPr/>
          <p:nvPr/>
        </p:nvCxnSpPr>
        <p:spPr>
          <a:xfrm>
            <a:off x="838200" y="1437653"/>
            <a:ext cx="10764300" cy="0"/>
          </a:xfrm>
          <a:prstGeom prst="straightConnector1">
            <a:avLst/>
          </a:prstGeom>
          <a:noFill/>
          <a:ln w="9525" cap="flat" cmpd="sng">
            <a:solidFill>
              <a:srgbClr val="800000"/>
            </a:solidFill>
            <a:prstDash val="solid"/>
            <a:miter lim="800000"/>
            <a:headEnd type="none" w="sm" len="sm"/>
            <a:tailEnd type="none" w="sm" len="sm"/>
          </a:ln>
        </p:spPr>
      </p:cxnSp>
      <p:pic>
        <p:nvPicPr>
          <p:cNvPr id="477" name="Google Shape;477;g5cd92f6893_0_102"/>
          <p:cNvPicPr preferRelativeResize="0"/>
          <p:nvPr/>
        </p:nvPicPr>
        <p:blipFill rotWithShape="1">
          <a:blip r:embed="rId4">
            <a:alphaModFix/>
          </a:blip>
          <a:srcRect l="44118" t="3882" r="44117" b="87026"/>
          <a:stretch/>
        </p:blipFill>
        <p:spPr>
          <a:xfrm>
            <a:off x="10478000" y="411950"/>
            <a:ext cx="1124723" cy="1013223"/>
          </a:xfrm>
          <a:prstGeom prst="rect">
            <a:avLst/>
          </a:prstGeom>
          <a:noFill/>
          <a:ln>
            <a:noFill/>
          </a:ln>
        </p:spPr>
      </p:pic>
      <p:sp>
        <p:nvSpPr>
          <p:cNvPr id="478" name="Google Shape;478;g5cd92f6893_0_102"/>
          <p:cNvSpPr txBox="1"/>
          <p:nvPr/>
        </p:nvSpPr>
        <p:spPr>
          <a:xfrm>
            <a:off x="1828799" y="6237093"/>
            <a:ext cx="3332481" cy="18627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a:solidFill>
                  <a:srgbClr val="5BA1A8"/>
                </a:solidFill>
                <a:latin typeface="Calibri"/>
                <a:ea typeface="Calibri"/>
                <a:cs typeface="Calibri"/>
                <a:sym typeface="Calibri"/>
              </a:rPr>
              <a:t>Studylib.net </a:t>
            </a:r>
            <a:endParaRPr dirty="0"/>
          </a:p>
        </p:txBody>
      </p:sp>
      <p:pic>
        <p:nvPicPr>
          <p:cNvPr id="2" name="Picture 1">
            <a:extLst>
              <a:ext uri="{FF2B5EF4-FFF2-40B4-BE49-F238E27FC236}">
                <a16:creationId xmlns:a16="http://schemas.microsoft.com/office/drawing/2014/main" id="{4A812CE3-B02F-45C6-AED9-62516795FB60}"/>
              </a:ext>
            </a:extLst>
          </p:cNvPr>
          <p:cNvPicPr>
            <a:picLocks noChangeAspect="1"/>
          </p:cNvPicPr>
          <p:nvPr/>
        </p:nvPicPr>
        <p:blipFill rotWithShape="1">
          <a:blip r:embed="rId5"/>
          <a:srcRect t="20963" r="29222"/>
          <a:stretch/>
        </p:blipFill>
        <p:spPr>
          <a:xfrm>
            <a:off x="1016000" y="1620533"/>
            <a:ext cx="5512195" cy="4616560"/>
          </a:xfrm>
          <a:prstGeom prst="rect">
            <a:avLst/>
          </a:prstGeom>
        </p:spPr>
      </p:pic>
      <p:sp>
        <p:nvSpPr>
          <p:cNvPr id="9" name="Google Shape;478;g5cd92f6893_0_102">
            <a:extLst>
              <a:ext uri="{FF2B5EF4-FFF2-40B4-BE49-F238E27FC236}">
                <a16:creationId xmlns:a16="http://schemas.microsoft.com/office/drawing/2014/main" id="{68C06D20-B4F1-4FE6-AE54-7F5F9EB95C32}"/>
              </a:ext>
            </a:extLst>
          </p:cNvPr>
          <p:cNvSpPr txBox="1"/>
          <p:nvPr/>
        </p:nvSpPr>
        <p:spPr>
          <a:xfrm>
            <a:off x="7153103" y="2289214"/>
            <a:ext cx="4200697" cy="3279197"/>
          </a:xfrm>
          <a:prstGeom prst="rect">
            <a:avLst/>
          </a:prstGeom>
          <a:noFill/>
          <a:ln>
            <a:noFill/>
          </a:ln>
        </p:spPr>
        <p:txBody>
          <a:bodyPr spcFirstLastPara="1" wrap="square" lIns="91425" tIns="45700" rIns="91425" bIns="45700" anchor="t" anchorCtr="0">
            <a:noAutofit/>
          </a:bodyPr>
          <a:lstStyle/>
          <a:p>
            <a:r>
              <a:rPr lang="en-US" sz="3600" b="1" dirty="0">
                <a:solidFill>
                  <a:schemeClr val="accent2">
                    <a:lumMod val="50000"/>
                  </a:schemeClr>
                </a:solidFill>
                <a:latin typeface="Calibri"/>
                <a:cs typeface="Calibri"/>
                <a:sym typeface="Calibri"/>
              </a:rPr>
              <a:t>Lesson Plan for writing Acrostic Poems </a:t>
            </a:r>
            <a:r>
              <a:rPr lang="en-US" sz="2400" dirty="0">
                <a:solidFill>
                  <a:schemeClr val="tx1">
                    <a:lumMod val="50000"/>
                    <a:lumOff val="50000"/>
                  </a:schemeClr>
                </a:solidFill>
                <a:hlinkClick r:id="rId6">
                  <a:extLst>
                    <a:ext uri="{A12FA001-AC4F-418D-AE19-62706E023703}">
                      <ahyp:hlinkClr xmlns:ahyp="http://schemas.microsoft.com/office/drawing/2018/hyperlinkcolor" val="tx"/>
                    </a:ext>
                  </a:extLst>
                </a:hlinkClick>
              </a:rPr>
              <a:t>http://teacher.scholastic.com/lessonrepro/lessonplans/profbooks/acrosticwriting.pdf</a:t>
            </a:r>
            <a:endParaRPr lang="en-US" sz="2400" dirty="0">
              <a:solidFill>
                <a:schemeClr val="tx1">
                  <a:lumMod val="50000"/>
                  <a:lumOff val="50000"/>
                </a:schemeClr>
              </a:solidFill>
            </a:endParaRPr>
          </a:p>
          <a:p>
            <a:pPr lvl="0"/>
            <a:endParaRPr sz="3600" dirty="0">
              <a:solidFill>
                <a:schemeClr val="tx1">
                  <a:lumMod val="50000"/>
                  <a:lumOff val="50000"/>
                </a:schemeClr>
              </a:solidFill>
            </a:endParaRPr>
          </a:p>
        </p:txBody>
      </p:sp>
    </p:spTree>
    <p:extLst>
      <p:ext uri="{BB962C8B-B14F-4D97-AF65-F5344CB8AC3E}">
        <p14:creationId xmlns:p14="http://schemas.microsoft.com/office/powerpoint/2010/main" val="3169057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4" name="Google Shape;474;g5cd92f6893_0_102"/>
          <p:cNvPicPr preferRelativeResize="0"/>
          <p:nvPr/>
        </p:nvPicPr>
        <p:blipFill rotWithShape="1">
          <a:blip r:embed="rId3">
            <a:alphaModFix/>
          </a:blip>
          <a:srcRect l="14537" t="12505" r="-2588" b="8141"/>
          <a:stretch/>
        </p:blipFill>
        <p:spPr>
          <a:xfrm>
            <a:off x="1" y="0"/>
            <a:ext cx="621792" cy="6858000"/>
          </a:xfrm>
          <a:prstGeom prst="rect">
            <a:avLst/>
          </a:prstGeom>
          <a:noFill/>
          <a:ln>
            <a:noFill/>
          </a:ln>
        </p:spPr>
      </p:pic>
      <p:sp>
        <p:nvSpPr>
          <p:cNvPr id="475" name="Google Shape;475;g5cd92f6893_0_102"/>
          <p:cNvSpPr txBox="1">
            <a:spLocks noGrp="1"/>
          </p:cNvSpPr>
          <p:nvPr>
            <p:ph type="title"/>
          </p:nvPr>
        </p:nvSpPr>
        <p:spPr>
          <a:xfrm>
            <a:off x="838200" y="803787"/>
            <a:ext cx="10515600" cy="637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800000"/>
              </a:buClr>
              <a:buSzPts val="3000"/>
              <a:buFont typeface="Calibri"/>
              <a:buNone/>
            </a:pPr>
            <a:r>
              <a:rPr lang="en-US" sz="3000" dirty="0">
                <a:solidFill>
                  <a:srgbClr val="800000"/>
                </a:solidFill>
              </a:rPr>
              <a:t>SHAPE POEMS </a:t>
            </a:r>
            <a:endParaRPr dirty="0"/>
          </a:p>
        </p:txBody>
      </p:sp>
      <p:cxnSp>
        <p:nvCxnSpPr>
          <p:cNvPr id="476" name="Google Shape;476;g5cd92f6893_0_102"/>
          <p:cNvCxnSpPr/>
          <p:nvPr/>
        </p:nvCxnSpPr>
        <p:spPr>
          <a:xfrm>
            <a:off x="838200" y="1437653"/>
            <a:ext cx="10764300" cy="0"/>
          </a:xfrm>
          <a:prstGeom prst="straightConnector1">
            <a:avLst/>
          </a:prstGeom>
          <a:noFill/>
          <a:ln w="9525" cap="flat" cmpd="sng">
            <a:solidFill>
              <a:srgbClr val="800000"/>
            </a:solidFill>
            <a:prstDash val="solid"/>
            <a:miter lim="800000"/>
            <a:headEnd type="none" w="sm" len="sm"/>
            <a:tailEnd type="none" w="sm" len="sm"/>
          </a:ln>
        </p:spPr>
      </p:cxnSp>
      <p:pic>
        <p:nvPicPr>
          <p:cNvPr id="477" name="Google Shape;477;g5cd92f6893_0_102"/>
          <p:cNvPicPr preferRelativeResize="0"/>
          <p:nvPr/>
        </p:nvPicPr>
        <p:blipFill rotWithShape="1">
          <a:blip r:embed="rId4">
            <a:alphaModFix/>
          </a:blip>
          <a:srcRect l="44118" t="3882" r="44117" b="87026"/>
          <a:stretch/>
        </p:blipFill>
        <p:spPr>
          <a:xfrm>
            <a:off x="10478000" y="411950"/>
            <a:ext cx="1124723" cy="1013223"/>
          </a:xfrm>
          <a:prstGeom prst="rect">
            <a:avLst/>
          </a:prstGeom>
          <a:noFill/>
          <a:ln>
            <a:noFill/>
          </a:ln>
        </p:spPr>
      </p:pic>
      <p:sp>
        <p:nvSpPr>
          <p:cNvPr id="478" name="Google Shape;478;g5cd92f6893_0_102"/>
          <p:cNvSpPr txBox="1"/>
          <p:nvPr/>
        </p:nvSpPr>
        <p:spPr>
          <a:xfrm>
            <a:off x="838200" y="5883613"/>
            <a:ext cx="4419601" cy="831000"/>
          </a:xfrm>
          <a:prstGeom prst="rect">
            <a:avLst/>
          </a:prstGeom>
          <a:noFill/>
          <a:ln>
            <a:noFill/>
          </a:ln>
        </p:spPr>
        <p:txBody>
          <a:bodyPr spcFirstLastPara="1" wrap="square" lIns="91425" tIns="45700" rIns="91425" bIns="45700" anchor="t" anchorCtr="0">
            <a:noAutofit/>
          </a:bodyPr>
          <a:lstStyle/>
          <a:p>
            <a:pPr lvl="0" algn="ctr"/>
            <a:r>
              <a:rPr lang="en-US" sz="1200" dirty="0">
                <a:hlinkClick r:id="rId5"/>
              </a:rPr>
              <a:t>https://translunarythings.wordpress.com/2015/04/09/a-shape-for-spring/</a:t>
            </a:r>
            <a:endParaRPr lang="en-US" sz="1200" dirty="0"/>
          </a:p>
        </p:txBody>
      </p:sp>
      <p:pic>
        <p:nvPicPr>
          <p:cNvPr id="2" name="Picture 1">
            <a:extLst>
              <a:ext uri="{FF2B5EF4-FFF2-40B4-BE49-F238E27FC236}">
                <a16:creationId xmlns:a16="http://schemas.microsoft.com/office/drawing/2014/main" id="{CCE31611-61E3-47E4-8F94-9224379F81B4}"/>
              </a:ext>
            </a:extLst>
          </p:cNvPr>
          <p:cNvPicPr>
            <a:picLocks noChangeAspect="1"/>
          </p:cNvPicPr>
          <p:nvPr/>
        </p:nvPicPr>
        <p:blipFill>
          <a:blip r:embed="rId6"/>
          <a:stretch>
            <a:fillRect/>
          </a:stretch>
        </p:blipFill>
        <p:spPr>
          <a:xfrm>
            <a:off x="572077" y="2436537"/>
            <a:ext cx="4951846" cy="3310165"/>
          </a:xfrm>
          <a:prstGeom prst="rect">
            <a:avLst/>
          </a:prstGeom>
        </p:spPr>
      </p:pic>
      <p:pic>
        <p:nvPicPr>
          <p:cNvPr id="3" name="Picture 2">
            <a:extLst>
              <a:ext uri="{FF2B5EF4-FFF2-40B4-BE49-F238E27FC236}">
                <a16:creationId xmlns:a16="http://schemas.microsoft.com/office/drawing/2014/main" id="{30CBE7C8-E89B-4825-8E5A-A961C355627D}"/>
              </a:ext>
            </a:extLst>
          </p:cNvPr>
          <p:cNvPicPr>
            <a:picLocks noChangeAspect="1"/>
          </p:cNvPicPr>
          <p:nvPr/>
        </p:nvPicPr>
        <p:blipFill>
          <a:blip r:embed="rId7"/>
          <a:stretch>
            <a:fillRect/>
          </a:stretch>
        </p:blipFill>
        <p:spPr>
          <a:xfrm>
            <a:off x="8876553" y="2829587"/>
            <a:ext cx="3202894" cy="3304343"/>
          </a:xfrm>
          <a:prstGeom prst="rect">
            <a:avLst/>
          </a:prstGeom>
        </p:spPr>
      </p:pic>
      <p:sp>
        <p:nvSpPr>
          <p:cNvPr id="10" name="Google Shape;478;g5cd92f6893_0_102">
            <a:extLst>
              <a:ext uri="{FF2B5EF4-FFF2-40B4-BE49-F238E27FC236}">
                <a16:creationId xmlns:a16="http://schemas.microsoft.com/office/drawing/2014/main" id="{76EB6B3F-E7CA-4AB1-8FCF-E78CAC989E94}"/>
              </a:ext>
            </a:extLst>
          </p:cNvPr>
          <p:cNvSpPr txBox="1"/>
          <p:nvPr/>
        </p:nvSpPr>
        <p:spPr>
          <a:xfrm>
            <a:off x="10044366" y="6150044"/>
            <a:ext cx="1309434" cy="831000"/>
          </a:xfrm>
          <a:prstGeom prst="rect">
            <a:avLst/>
          </a:prstGeom>
          <a:noFill/>
          <a:ln>
            <a:noFill/>
          </a:ln>
        </p:spPr>
        <p:txBody>
          <a:bodyPr spcFirstLastPara="1" wrap="square" lIns="91425" tIns="45700" rIns="91425" bIns="45700" anchor="t" anchorCtr="0">
            <a:noAutofit/>
          </a:bodyPr>
          <a:lstStyle/>
          <a:p>
            <a:pPr lvl="0" algn="ctr"/>
            <a:r>
              <a:rPr lang="en-US" sz="1200" dirty="0">
                <a:hlinkClick r:id="rId5"/>
              </a:rPr>
              <a:t>Pintrest.com</a:t>
            </a:r>
            <a:endParaRPr sz="900" dirty="0"/>
          </a:p>
        </p:txBody>
      </p:sp>
      <p:sp>
        <p:nvSpPr>
          <p:cNvPr id="11" name="Google Shape;478;g5cd92f6893_0_102">
            <a:extLst>
              <a:ext uri="{FF2B5EF4-FFF2-40B4-BE49-F238E27FC236}">
                <a16:creationId xmlns:a16="http://schemas.microsoft.com/office/drawing/2014/main" id="{70A1DCE6-5066-4116-8F86-D576ADCDD7AD}"/>
              </a:ext>
            </a:extLst>
          </p:cNvPr>
          <p:cNvSpPr txBox="1"/>
          <p:nvPr/>
        </p:nvSpPr>
        <p:spPr>
          <a:xfrm>
            <a:off x="5653648" y="1595770"/>
            <a:ext cx="3426737" cy="3279197"/>
          </a:xfrm>
          <a:prstGeom prst="rect">
            <a:avLst/>
          </a:prstGeom>
          <a:noFill/>
          <a:ln>
            <a:noFill/>
          </a:ln>
        </p:spPr>
        <p:txBody>
          <a:bodyPr spcFirstLastPara="1" wrap="square" lIns="91425" tIns="45700" rIns="91425" bIns="45700" anchor="t" anchorCtr="0">
            <a:noAutofit/>
          </a:bodyPr>
          <a:lstStyle/>
          <a:p>
            <a:pPr lvl="0" algn="ctr"/>
            <a:r>
              <a:rPr lang="en-US" sz="3600" b="1" dirty="0">
                <a:solidFill>
                  <a:schemeClr val="accent2">
                    <a:lumMod val="50000"/>
                  </a:schemeClr>
                </a:solidFill>
                <a:latin typeface="Calibri"/>
                <a:cs typeface="Calibri"/>
                <a:sym typeface="Calibri"/>
              </a:rPr>
              <a:t>Lesson Plan for writing Shape  Poems </a:t>
            </a:r>
            <a:endParaRPr lang="en-US" sz="4000" dirty="0"/>
          </a:p>
          <a:p>
            <a:pPr lvl="0" algn="ctr"/>
            <a:r>
              <a:rPr lang="en-US" sz="2000" dirty="0">
                <a:solidFill>
                  <a:schemeClr val="tx2">
                    <a:lumMod val="50000"/>
                  </a:schemeClr>
                </a:solidFill>
                <a:hlinkClick r:id="rId8">
                  <a:extLst>
                    <a:ext uri="{A12FA001-AC4F-418D-AE19-62706E023703}">
                      <ahyp:hlinkClr xmlns:ahyp="http://schemas.microsoft.com/office/drawing/2018/hyperlinkcolor" val="tx"/>
                    </a:ext>
                  </a:extLst>
                </a:hlinkClick>
              </a:rPr>
              <a:t>http://www.readwritethink.org/parent-afterschool-resources/activities-projects/write-theme-poems-30173.html?main-tab=1#tabs</a:t>
            </a:r>
            <a:endParaRPr lang="en-US" sz="2000" dirty="0">
              <a:solidFill>
                <a:schemeClr val="tx2">
                  <a:lumMod val="50000"/>
                </a:schemeClr>
              </a:solidFill>
            </a:endParaRPr>
          </a:p>
          <a:p>
            <a:pPr lvl="0"/>
            <a:endParaRPr sz="3600" dirty="0">
              <a:solidFill>
                <a:schemeClr val="tx1">
                  <a:lumMod val="50000"/>
                  <a:lumOff val="50000"/>
                </a:schemeClr>
              </a:solidFill>
            </a:endParaRPr>
          </a:p>
        </p:txBody>
      </p:sp>
    </p:spTree>
    <p:extLst>
      <p:ext uri="{BB962C8B-B14F-4D97-AF65-F5344CB8AC3E}">
        <p14:creationId xmlns:p14="http://schemas.microsoft.com/office/powerpoint/2010/main" val="161842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4" name="Google Shape;474;g5cd92f6893_0_102"/>
          <p:cNvPicPr preferRelativeResize="0"/>
          <p:nvPr/>
        </p:nvPicPr>
        <p:blipFill rotWithShape="1">
          <a:blip r:embed="rId3">
            <a:alphaModFix/>
          </a:blip>
          <a:srcRect l="14537" t="12505" r="-2588" b="8141"/>
          <a:stretch/>
        </p:blipFill>
        <p:spPr>
          <a:xfrm>
            <a:off x="1" y="0"/>
            <a:ext cx="621792" cy="6858000"/>
          </a:xfrm>
          <a:prstGeom prst="rect">
            <a:avLst/>
          </a:prstGeom>
          <a:noFill/>
          <a:ln>
            <a:noFill/>
          </a:ln>
        </p:spPr>
      </p:pic>
      <p:sp>
        <p:nvSpPr>
          <p:cNvPr id="475" name="Google Shape;475;g5cd92f6893_0_102"/>
          <p:cNvSpPr txBox="1">
            <a:spLocks noGrp="1"/>
          </p:cNvSpPr>
          <p:nvPr>
            <p:ph type="title"/>
          </p:nvPr>
        </p:nvSpPr>
        <p:spPr>
          <a:xfrm>
            <a:off x="838200" y="803787"/>
            <a:ext cx="10515600" cy="637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800000"/>
              </a:buClr>
              <a:buSzPts val="3000"/>
              <a:buFont typeface="Calibri"/>
              <a:buNone/>
            </a:pPr>
            <a:r>
              <a:rPr lang="en-US" sz="3000" dirty="0">
                <a:solidFill>
                  <a:srgbClr val="800000"/>
                </a:solidFill>
              </a:rPr>
              <a:t>POETIC JOURNAL</a:t>
            </a:r>
            <a:endParaRPr dirty="0"/>
          </a:p>
        </p:txBody>
      </p:sp>
      <p:cxnSp>
        <p:nvCxnSpPr>
          <p:cNvPr id="476" name="Google Shape;476;g5cd92f6893_0_102"/>
          <p:cNvCxnSpPr/>
          <p:nvPr/>
        </p:nvCxnSpPr>
        <p:spPr>
          <a:xfrm>
            <a:off x="838200" y="1437653"/>
            <a:ext cx="10764300" cy="0"/>
          </a:xfrm>
          <a:prstGeom prst="straightConnector1">
            <a:avLst/>
          </a:prstGeom>
          <a:noFill/>
          <a:ln w="9525" cap="flat" cmpd="sng">
            <a:solidFill>
              <a:srgbClr val="800000"/>
            </a:solidFill>
            <a:prstDash val="solid"/>
            <a:miter lim="800000"/>
            <a:headEnd type="none" w="sm" len="sm"/>
            <a:tailEnd type="none" w="sm" len="sm"/>
          </a:ln>
        </p:spPr>
      </p:cxnSp>
      <p:pic>
        <p:nvPicPr>
          <p:cNvPr id="477" name="Google Shape;477;g5cd92f6893_0_102"/>
          <p:cNvPicPr preferRelativeResize="0"/>
          <p:nvPr/>
        </p:nvPicPr>
        <p:blipFill rotWithShape="1">
          <a:blip r:embed="rId4">
            <a:alphaModFix/>
          </a:blip>
          <a:srcRect l="44118" t="3882" r="44117" b="87026"/>
          <a:stretch/>
        </p:blipFill>
        <p:spPr>
          <a:xfrm>
            <a:off x="10478000" y="411950"/>
            <a:ext cx="1124723" cy="1013223"/>
          </a:xfrm>
          <a:prstGeom prst="rect">
            <a:avLst/>
          </a:prstGeom>
          <a:noFill/>
          <a:ln>
            <a:noFill/>
          </a:ln>
        </p:spPr>
      </p:pic>
      <p:sp>
        <p:nvSpPr>
          <p:cNvPr id="478" name="Google Shape;478;g5cd92f6893_0_102"/>
          <p:cNvSpPr txBox="1"/>
          <p:nvPr/>
        </p:nvSpPr>
        <p:spPr>
          <a:xfrm>
            <a:off x="4328160" y="2598000"/>
            <a:ext cx="2926080" cy="831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a:solidFill>
                  <a:schemeClr val="accent6">
                    <a:lumMod val="50000"/>
                  </a:schemeClr>
                </a:solidFill>
                <a:latin typeface="Calibri"/>
                <a:ea typeface="Calibri"/>
                <a:cs typeface="Calibri"/>
                <a:sym typeface="Calibri"/>
              </a:rPr>
              <a:t>Poetry journals can be used to jot down poems or thoughts for life experience</a:t>
            </a:r>
          </a:p>
          <a:p>
            <a:pPr marL="0" marR="0" lvl="0" indent="0" algn="ctr" rtl="0">
              <a:spcBef>
                <a:spcPts val="0"/>
              </a:spcBef>
              <a:spcAft>
                <a:spcPts val="0"/>
              </a:spcAft>
              <a:buNone/>
            </a:pPr>
            <a:r>
              <a:rPr lang="en-US" sz="2400" b="1" dirty="0">
                <a:solidFill>
                  <a:srgbClr val="5BA1A8"/>
                </a:solidFill>
                <a:latin typeface="Calibri"/>
                <a:ea typeface="Calibri"/>
                <a:cs typeface="Calibri"/>
                <a:sym typeface="Calibri"/>
              </a:rPr>
              <a:t>OR</a:t>
            </a:r>
          </a:p>
          <a:p>
            <a:pPr marL="0" marR="0" lvl="0" indent="0" algn="ctr" rtl="0">
              <a:spcBef>
                <a:spcPts val="0"/>
              </a:spcBef>
              <a:spcAft>
                <a:spcPts val="0"/>
              </a:spcAft>
              <a:buNone/>
            </a:pPr>
            <a:r>
              <a:rPr lang="en-US" sz="2400" b="1" dirty="0">
                <a:solidFill>
                  <a:schemeClr val="accent2">
                    <a:lumMod val="50000"/>
                  </a:schemeClr>
                </a:solidFill>
                <a:latin typeface="Calibri"/>
                <a:ea typeface="Calibri"/>
                <a:cs typeface="Calibri"/>
                <a:sym typeface="Calibri"/>
              </a:rPr>
              <a:t>Poetry journals can include reflections about poems you read.</a:t>
            </a:r>
          </a:p>
          <a:p>
            <a:pPr lvl="0" algn="ctr"/>
            <a:endParaRPr dirty="0"/>
          </a:p>
        </p:txBody>
      </p:sp>
      <p:pic>
        <p:nvPicPr>
          <p:cNvPr id="2" name="Picture 1">
            <a:extLst>
              <a:ext uri="{FF2B5EF4-FFF2-40B4-BE49-F238E27FC236}">
                <a16:creationId xmlns:a16="http://schemas.microsoft.com/office/drawing/2014/main" id="{61EE771C-A0CD-4392-A680-250DE88C910E}"/>
              </a:ext>
            </a:extLst>
          </p:cNvPr>
          <p:cNvPicPr>
            <a:picLocks noChangeAspect="1"/>
          </p:cNvPicPr>
          <p:nvPr/>
        </p:nvPicPr>
        <p:blipFill>
          <a:blip r:embed="rId5"/>
          <a:stretch>
            <a:fillRect/>
          </a:stretch>
        </p:blipFill>
        <p:spPr>
          <a:xfrm>
            <a:off x="720407" y="1670393"/>
            <a:ext cx="3171825" cy="4752975"/>
          </a:xfrm>
          <a:prstGeom prst="rect">
            <a:avLst/>
          </a:prstGeom>
        </p:spPr>
      </p:pic>
      <p:pic>
        <p:nvPicPr>
          <p:cNvPr id="3" name="Picture 2">
            <a:extLst>
              <a:ext uri="{FF2B5EF4-FFF2-40B4-BE49-F238E27FC236}">
                <a16:creationId xmlns:a16="http://schemas.microsoft.com/office/drawing/2014/main" id="{B04156D7-3A7F-42CF-937E-C89B6206A4DB}"/>
              </a:ext>
            </a:extLst>
          </p:cNvPr>
          <p:cNvPicPr>
            <a:picLocks noChangeAspect="1"/>
          </p:cNvPicPr>
          <p:nvPr/>
        </p:nvPicPr>
        <p:blipFill rotWithShape="1">
          <a:blip r:embed="rId6"/>
          <a:srcRect l="10257" t="12050" r="13161" b="10026"/>
          <a:stretch/>
        </p:blipFill>
        <p:spPr>
          <a:xfrm>
            <a:off x="7690168" y="1499918"/>
            <a:ext cx="3698241" cy="4453341"/>
          </a:xfrm>
          <a:prstGeom prst="rect">
            <a:avLst/>
          </a:prstGeom>
        </p:spPr>
      </p:pic>
      <p:sp>
        <p:nvSpPr>
          <p:cNvPr id="9" name="Google Shape;478;g5cd92f6893_0_102">
            <a:extLst>
              <a:ext uri="{FF2B5EF4-FFF2-40B4-BE49-F238E27FC236}">
                <a16:creationId xmlns:a16="http://schemas.microsoft.com/office/drawing/2014/main" id="{3397591F-6343-45CD-A656-339473992F85}"/>
              </a:ext>
            </a:extLst>
          </p:cNvPr>
          <p:cNvSpPr txBox="1"/>
          <p:nvPr/>
        </p:nvSpPr>
        <p:spPr>
          <a:xfrm>
            <a:off x="8131704" y="5956892"/>
            <a:ext cx="2926080" cy="616207"/>
          </a:xfrm>
          <a:prstGeom prst="rect">
            <a:avLst/>
          </a:prstGeom>
          <a:noFill/>
          <a:ln>
            <a:noFill/>
          </a:ln>
        </p:spPr>
        <p:txBody>
          <a:bodyPr spcFirstLastPara="1" wrap="square" lIns="91425" tIns="45700" rIns="91425" bIns="45700" anchor="t" anchorCtr="0">
            <a:noAutofit/>
          </a:bodyPr>
          <a:lstStyle/>
          <a:p>
            <a:pPr lvl="0" algn="ctr"/>
            <a:r>
              <a:rPr lang="en-US" dirty="0">
                <a:hlinkClick r:id="rId7"/>
              </a:rPr>
              <a:t>https://buggyandbuddy.com/poetry-journals-poetry-for-children/</a:t>
            </a:r>
            <a:endParaRPr lang="en-US" b="1" dirty="0">
              <a:solidFill>
                <a:srgbClr val="5BA1A8"/>
              </a:solidFill>
              <a:latin typeface="Calibri"/>
              <a:cs typeface="Calibri"/>
              <a:sym typeface="Calibri"/>
            </a:endParaRPr>
          </a:p>
          <a:p>
            <a:pPr marL="0" marR="0" lvl="0" indent="0" algn="ctr" rtl="0">
              <a:spcBef>
                <a:spcPts val="0"/>
              </a:spcBef>
              <a:spcAft>
                <a:spcPts val="0"/>
              </a:spcAft>
              <a:buNone/>
            </a:pPr>
            <a:endParaRPr dirty="0"/>
          </a:p>
        </p:txBody>
      </p:sp>
      <p:sp>
        <p:nvSpPr>
          <p:cNvPr id="10" name="Google Shape;478;g5cd92f6893_0_102">
            <a:extLst>
              <a:ext uri="{FF2B5EF4-FFF2-40B4-BE49-F238E27FC236}">
                <a16:creationId xmlns:a16="http://schemas.microsoft.com/office/drawing/2014/main" id="{BCE893FF-B465-4B27-B2C2-E7E5EE832FEB}"/>
              </a:ext>
            </a:extLst>
          </p:cNvPr>
          <p:cNvSpPr txBox="1"/>
          <p:nvPr/>
        </p:nvSpPr>
        <p:spPr>
          <a:xfrm>
            <a:off x="1134216" y="6431061"/>
            <a:ext cx="2320183" cy="267120"/>
          </a:xfrm>
          <a:prstGeom prst="rect">
            <a:avLst/>
          </a:prstGeom>
          <a:noFill/>
          <a:ln>
            <a:noFill/>
          </a:ln>
        </p:spPr>
        <p:txBody>
          <a:bodyPr spcFirstLastPara="1" wrap="square" lIns="91425" tIns="45700" rIns="91425" bIns="45700" anchor="t" anchorCtr="0">
            <a:noAutofit/>
          </a:bodyPr>
          <a:lstStyle/>
          <a:p>
            <a:pPr lvl="0" algn="ctr"/>
            <a:r>
              <a:rPr lang="en-US" dirty="0"/>
              <a:t>Amazon.com</a:t>
            </a:r>
            <a:endParaRPr lang="en-US" b="1" dirty="0">
              <a:solidFill>
                <a:srgbClr val="5BA1A8"/>
              </a:solidFill>
              <a:latin typeface="Calibri"/>
              <a:cs typeface="Calibri"/>
              <a:sym typeface="Calibri"/>
            </a:endParaRPr>
          </a:p>
          <a:p>
            <a:pPr marL="0" marR="0" lvl="0" indent="0" algn="ctr" rtl="0">
              <a:spcBef>
                <a:spcPts val="0"/>
              </a:spcBef>
              <a:spcAft>
                <a:spcPts val="0"/>
              </a:spcAft>
              <a:buNone/>
            </a:pPr>
            <a:endParaRPr dirty="0"/>
          </a:p>
        </p:txBody>
      </p:sp>
    </p:spTree>
    <p:extLst>
      <p:ext uri="{BB962C8B-B14F-4D97-AF65-F5344CB8AC3E}">
        <p14:creationId xmlns:p14="http://schemas.microsoft.com/office/powerpoint/2010/main" val="24676674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11" name="Google Shape;553;g5cd92f6893_0_441">
            <a:extLst>
              <a:ext uri="{FF2B5EF4-FFF2-40B4-BE49-F238E27FC236}">
                <a16:creationId xmlns:a16="http://schemas.microsoft.com/office/drawing/2014/main" id="{F0CC47CA-8B83-43AE-A728-D5DE73ACA69E}"/>
              </a:ext>
            </a:extLst>
          </p:cNvPr>
          <p:cNvSpPr/>
          <p:nvPr/>
        </p:nvSpPr>
        <p:spPr>
          <a:xfrm>
            <a:off x="927688" y="4057416"/>
            <a:ext cx="8002952" cy="1988512"/>
          </a:xfrm>
          <a:prstGeom prst="rect">
            <a:avLst/>
          </a:prstGeom>
          <a:solidFill>
            <a:schemeClr val="accent2">
              <a:lumMod val="50000"/>
            </a:schemeClr>
          </a:solidFill>
          <a:ln w="12700" cap="flat" cmpd="sng">
            <a:solidFill>
              <a:schemeClr val="accent1">
                <a:lumMod val="5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0" name="Google Shape;551;g5cd92f6893_0_441">
            <a:extLst>
              <a:ext uri="{FF2B5EF4-FFF2-40B4-BE49-F238E27FC236}">
                <a16:creationId xmlns:a16="http://schemas.microsoft.com/office/drawing/2014/main" id="{E09E8FDD-82BD-4C26-9544-5EE4FBCF54A7}"/>
              </a:ext>
            </a:extLst>
          </p:cNvPr>
          <p:cNvSpPr/>
          <p:nvPr/>
        </p:nvSpPr>
        <p:spPr>
          <a:xfrm>
            <a:off x="927688" y="1640996"/>
            <a:ext cx="9559800" cy="2445900"/>
          </a:xfrm>
          <a:prstGeom prst="rect">
            <a:avLst/>
          </a:prstGeom>
          <a:solidFill>
            <a:srgbClr val="5BA1A8">
              <a:alpha val="80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 name="Rectangle 3">
            <a:extLst>
              <a:ext uri="{FF2B5EF4-FFF2-40B4-BE49-F238E27FC236}">
                <a16:creationId xmlns:a16="http://schemas.microsoft.com/office/drawing/2014/main" id="{E86DB806-9DA3-45AA-88CF-B8A0C3957A2D}"/>
              </a:ext>
            </a:extLst>
          </p:cNvPr>
          <p:cNvSpPr/>
          <p:nvPr/>
        </p:nvSpPr>
        <p:spPr>
          <a:xfrm>
            <a:off x="1054273" y="2111075"/>
            <a:ext cx="7449648" cy="155359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FFFFF"/>
                </a:solidFill>
                <a:effectLst/>
                <a:uLnTx/>
                <a:uFillTx/>
                <a:latin typeface="Amazon Ember"/>
                <a:ea typeface="+mn-ea"/>
                <a:cs typeface="Arial"/>
                <a:sym typeface="Arial"/>
              </a:rPr>
              <a:t>Share your own examples of how you write or teach poetry.</a:t>
            </a:r>
            <a:endParaRPr kumimoji="0" lang="en-US" sz="4400" b="1"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298" name="Google Shape;298;p8"/>
          <p:cNvSpPr txBox="1">
            <a:spLocks noGrp="1"/>
          </p:cNvSpPr>
          <p:nvPr>
            <p:ph type="title"/>
          </p:nvPr>
        </p:nvSpPr>
        <p:spPr>
          <a:xfrm>
            <a:off x="838200" y="516284"/>
            <a:ext cx="10515600" cy="8499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00000"/>
              </a:buClr>
              <a:buSzPts val="4000"/>
              <a:buFont typeface="Calibri"/>
              <a:buNone/>
            </a:pPr>
            <a:r>
              <a:rPr lang="en-US" sz="4000" dirty="0">
                <a:solidFill>
                  <a:srgbClr val="800000"/>
                </a:solidFill>
              </a:rPr>
              <a:t>STOP &amp; JOT</a:t>
            </a:r>
            <a:endParaRPr sz="4000" dirty="0">
              <a:solidFill>
                <a:srgbClr val="800000"/>
              </a:solidFill>
            </a:endParaRPr>
          </a:p>
        </p:txBody>
      </p:sp>
      <p:pic>
        <p:nvPicPr>
          <p:cNvPr id="299" name="Google Shape;299;p8"/>
          <p:cNvPicPr preferRelativeResize="0"/>
          <p:nvPr/>
        </p:nvPicPr>
        <p:blipFill rotWithShape="1">
          <a:blip r:embed="rId3">
            <a:alphaModFix/>
          </a:blip>
          <a:srcRect l="14538" t="12502" r="-2588" b="8147"/>
          <a:stretch/>
        </p:blipFill>
        <p:spPr>
          <a:xfrm>
            <a:off x="1" y="1"/>
            <a:ext cx="621792" cy="6857999"/>
          </a:xfrm>
          <a:prstGeom prst="rect">
            <a:avLst/>
          </a:prstGeom>
          <a:noFill/>
          <a:ln>
            <a:noFill/>
          </a:ln>
        </p:spPr>
      </p:pic>
      <p:cxnSp>
        <p:nvCxnSpPr>
          <p:cNvPr id="300" name="Google Shape;300;p8"/>
          <p:cNvCxnSpPr/>
          <p:nvPr/>
        </p:nvCxnSpPr>
        <p:spPr>
          <a:xfrm>
            <a:off x="838200" y="1361440"/>
            <a:ext cx="10764520" cy="0"/>
          </a:xfrm>
          <a:prstGeom prst="straightConnector1">
            <a:avLst/>
          </a:prstGeom>
          <a:noFill/>
          <a:ln w="9525" cap="flat" cmpd="sng">
            <a:solidFill>
              <a:srgbClr val="800000"/>
            </a:solidFill>
            <a:prstDash val="solid"/>
            <a:miter lim="800000"/>
            <a:headEnd type="none" w="sm" len="sm"/>
            <a:tailEnd type="none" w="sm" len="sm"/>
          </a:ln>
        </p:spPr>
      </p:cxnSp>
      <p:pic>
        <p:nvPicPr>
          <p:cNvPr id="301" name="Google Shape;301;p8"/>
          <p:cNvPicPr preferRelativeResize="0"/>
          <p:nvPr/>
        </p:nvPicPr>
        <p:blipFill rotWithShape="1">
          <a:blip r:embed="rId4">
            <a:alphaModFix/>
          </a:blip>
          <a:srcRect l="44118" t="3882" r="44117" b="87026"/>
          <a:stretch/>
        </p:blipFill>
        <p:spPr>
          <a:xfrm>
            <a:off x="10478008" y="169260"/>
            <a:ext cx="1124712" cy="1124712"/>
          </a:xfrm>
          <a:prstGeom prst="rect">
            <a:avLst/>
          </a:prstGeom>
          <a:noFill/>
          <a:ln>
            <a:noFill/>
          </a:ln>
        </p:spPr>
      </p:pic>
      <p:sp>
        <p:nvSpPr>
          <p:cNvPr id="2" name="Rectangle 1">
            <a:extLst>
              <a:ext uri="{FF2B5EF4-FFF2-40B4-BE49-F238E27FC236}">
                <a16:creationId xmlns:a16="http://schemas.microsoft.com/office/drawing/2014/main" id="{19E1A377-4A6B-4BE8-85B0-E82719F0D18A}"/>
              </a:ext>
            </a:extLst>
          </p:cNvPr>
          <p:cNvSpPr/>
          <p:nvPr/>
        </p:nvSpPr>
        <p:spPr>
          <a:xfrm>
            <a:off x="6580273" y="2415736"/>
            <a:ext cx="18473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Rectangle 4">
            <a:extLst>
              <a:ext uri="{FF2B5EF4-FFF2-40B4-BE49-F238E27FC236}">
                <a16:creationId xmlns:a16="http://schemas.microsoft.com/office/drawing/2014/main" id="{85696C3A-02A4-4047-BC98-6E1D11CEC870}"/>
              </a:ext>
            </a:extLst>
          </p:cNvPr>
          <p:cNvSpPr/>
          <p:nvPr/>
        </p:nvSpPr>
        <p:spPr>
          <a:xfrm>
            <a:off x="1054273" y="3924381"/>
            <a:ext cx="7143753"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Amazon Ember"/>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Amazon Ember"/>
                <a:cs typeface="Arial"/>
                <a:sym typeface="Arial"/>
              </a:rPr>
              <a:t>Take a moment to enter your response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Amazon Ember"/>
                <a:cs typeface="Arial"/>
                <a:sym typeface="Arial"/>
              </a:rPr>
              <a:t>into the </a:t>
            </a:r>
            <a:r>
              <a:rPr kumimoji="0" lang="en-US" sz="3600" b="0" i="1" u="none" strike="noStrike" kern="0" cap="none" spc="0" normalizeH="0" baseline="0" noProof="0" dirty="0">
                <a:ln>
                  <a:noFill/>
                </a:ln>
                <a:solidFill>
                  <a:srgbClr val="FFFFFF"/>
                </a:solidFill>
                <a:effectLst/>
                <a:uLnTx/>
                <a:uFillTx/>
                <a:latin typeface="Amazon Ember"/>
                <a:cs typeface="Arial"/>
                <a:sym typeface="Arial"/>
              </a:rPr>
              <a:t>Question Box</a:t>
            </a:r>
            <a:r>
              <a:rPr kumimoji="0" lang="en-US" sz="3600" b="0" i="0" u="none" strike="noStrike" kern="0" cap="none" spc="0" normalizeH="0" baseline="0" noProof="0" dirty="0">
                <a:ln>
                  <a:noFill/>
                </a:ln>
                <a:solidFill>
                  <a:srgbClr val="FFFFFF"/>
                </a:solidFill>
                <a:effectLst/>
                <a:uLnTx/>
                <a:uFillTx/>
                <a:latin typeface="Amazon Ember"/>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0000"/>
              </a:solidFill>
              <a:effectLst/>
              <a:uLnTx/>
              <a:uFillTx/>
              <a:latin typeface="Amazon Ember"/>
              <a:cs typeface="Arial"/>
              <a:sym typeface="Arial"/>
            </a:endParaRPr>
          </a:p>
        </p:txBody>
      </p:sp>
      <p:pic>
        <p:nvPicPr>
          <p:cNvPr id="3" name="Picture 2">
            <a:extLst>
              <a:ext uri="{FF2B5EF4-FFF2-40B4-BE49-F238E27FC236}">
                <a16:creationId xmlns:a16="http://schemas.microsoft.com/office/drawing/2014/main" id="{72A94686-268D-4428-A851-9E02091ECBC1}"/>
              </a:ext>
            </a:extLst>
          </p:cNvPr>
          <p:cNvPicPr>
            <a:picLocks noChangeAspect="1"/>
          </p:cNvPicPr>
          <p:nvPr/>
        </p:nvPicPr>
        <p:blipFill>
          <a:blip r:embed="rId5"/>
          <a:stretch>
            <a:fillRect/>
          </a:stretch>
        </p:blipFill>
        <p:spPr>
          <a:xfrm>
            <a:off x="8503921" y="1534505"/>
            <a:ext cx="3182311" cy="465156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58676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15"/>
          <p:cNvSpPr/>
          <p:nvPr/>
        </p:nvSpPr>
        <p:spPr>
          <a:xfrm>
            <a:off x="838199" y="3810406"/>
            <a:ext cx="10321031" cy="1835783"/>
          </a:xfrm>
          <a:prstGeom prst="rect">
            <a:avLst/>
          </a:prstGeom>
          <a:solidFill>
            <a:srgbClr val="385623">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6" name="Google Shape;496;p15"/>
          <p:cNvSpPr/>
          <p:nvPr/>
        </p:nvSpPr>
        <p:spPr>
          <a:xfrm>
            <a:off x="838200" y="2134945"/>
            <a:ext cx="10321031" cy="1464629"/>
          </a:xfrm>
          <a:prstGeom prst="rect">
            <a:avLst/>
          </a:prstGeom>
          <a:solidFill>
            <a:srgbClr val="BC561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7" name="Google Shape;497;p15"/>
          <p:cNvSpPr/>
          <p:nvPr/>
        </p:nvSpPr>
        <p:spPr>
          <a:xfrm>
            <a:off x="838200" y="1576269"/>
            <a:ext cx="10321031" cy="578532"/>
          </a:xfrm>
          <a:prstGeom prst="rect">
            <a:avLst/>
          </a:prstGeom>
          <a:solidFill>
            <a:srgbClr val="BC561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8" name="Google Shape;498;p15"/>
          <p:cNvSpPr txBox="1">
            <a:spLocks noGrp="1"/>
          </p:cNvSpPr>
          <p:nvPr>
            <p:ph type="title"/>
          </p:nvPr>
        </p:nvSpPr>
        <p:spPr>
          <a:xfrm>
            <a:off x="833020" y="361864"/>
            <a:ext cx="10515600" cy="8499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00000"/>
              </a:buClr>
              <a:buSzPts val="4000"/>
              <a:buFont typeface="Calibri"/>
              <a:buNone/>
            </a:pPr>
            <a:r>
              <a:rPr lang="en-US" sz="4000" dirty="0">
                <a:solidFill>
                  <a:srgbClr val="800000"/>
                </a:solidFill>
              </a:rPr>
              <a:t>USING POETRY TO COPE WITH CRISIS</a:t>
            </a:r>
            <a:endParaRPr sz="4000" dirty="0">
              <a:solidFill>
                <a:srgbClr val="800000"/>
              </a:solidFill>
            </a:endParaRPr>
          </a:p>
        </p:txBody>
      </p:sp>
      <p:pic>
        <p:nvPicPr>
          <p:cNvPr id="499" name="Google Shape;499;p15"/>
          <p:cNvPicPr preferRelativeResize="0"/>
          <p:nvPr/>
        </p:nvPicPr>
        <p:blipFill rotWithShape="1">
          <a:blip r:embed="rId3">
            <a:alphaModFix/>
          </a:blip>
          <a:srcRect l="14538" t="12502" r="-2588" b="8147"/>
          <a:stretch/>
        </p:blipFill>
        <p:spPr>
          <a:xfrm>
            <a:off x="1" y="1"/>
            <a:ext cx="621792" cy="6857999"/>
          </a:xfrm>
          <a:prstGeom prst="rect">
            <a:avLst/>
          </a:prstGeom>
          <a:noFill/>
          <a:ln>
            <a:noFill/>
          </a:ln>
        </p:spPr>
      </p:pic>
      <p:cxnSp>
        <p:nvCxnSpPr>
          <p:cNvPr id="500" name="Google Shape;500;p15"/>
          <p:cNvCxnSpPr/>
          <p:nvPr/>
        </p:nvCxnSpPr>
        <p:spPr>
          <a:xfrm>
            <a:off x="838200" y="1361440"/>
            <a:ext cx="10764520" cy="0"/>
          </a:xfrm>
          <a:prstGeom prst="straightConnector1">
            <a:avLst/>
          </a:prstGeom>
          <a:noFill/>
          <a:ln w="9525" cap="flat" cmpd="sng">
            <a:solidFill>
              <a:srgbClr val="800000"/>
            </a:solidFill>
            <a:prstDash val="solid"/>
            <a:miter lim="800000"/>
            <a:headEnd type="none" w="sm" len="sm"/>
            <a:tailEnd type="none" w="sm" len="sm"/>
          </a:ln>
        </p:spPr>
      </p:cxnSp>
      <p:pic>
        <p:nvPicPr>
          <p:cNvPr id="501" name="Google Shape;501;p15"/>
          <p:cNvPicPr preferRelativeResize="0"/>
          <p:nvPr/>
        </p:nvPicPr>
        <p:blipFill rotWithShape="1">
          <a:blip r:embed="rId4">
            <a:alphaModFix/>
          </a:blip>
          <a:srcRect l="44118" t="3882" r="44117" b="87026"/>
          <a:stretch/>
        </p:blipFill>
        <p:spPr>
          <a:xfrm>
            <a:off x="10478008" y="169260"/>
            <a:ext cx="1124712" cy="1124712"/>
          </a:xfrm>
          <a:prstGeom prst="rect">
            <a:avLst/>
          </a:prstGeom>
          <a:noFill/>
          <a:ln>
            <a:noFill/>
          </a:ln>
        </p:spPr>
      </p:pic>
      <p:sp>
        <p:nvSpPr>
          <p:cNvPr id="502" name="Google Shape;502;p15"/>
          <p:cNvSpPr/>
          <p:nvPr/>
        </p:nvSpPr>
        <p:spPr>
          <a:xfrm>
            <a:off x="896810" y="1571929"/>
            <a:ext cx="10155889" cy="19081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alibri"/>
                <a:ea typeface="Calibri"/>
                <a:cs typeface="Calibri"/>
                <a:sym typeface="Calibri"/>
              </a:rPr>
              <a:t>Poetry can be a space of freedom.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200"/>
              <a:buFont typeface="Arial" panose="020B0604020202020204" pitchFamily="34" charset="0"/>
              <a:buChar char="•"/>
            </a:pPr>
            <a:r>
              <a:rPr lang="en-US" sz="2200" b="0" i="0" u="none" strike="noStrike" cap="none" dirty="0">
                <a:solidFill>
                  <a:schemeClr val="lt1"/>
                </a:solidFill>
                <a:latin typeface="Calibri"/>
                <a:ea typeface="Calibri"/>
                <a:cs typeface="Calibri"/>
                <a:sym typeface="Calibri"/>
              </a:rPr>
              <a:t>Poetry is not bound by rules or structure and can feel less constrained. </a:t>
            </a:r>
          </a:p>
          <a:p>
            <a:pPr marL="342900" marR="0" lvl="0" indent="-342900" algn="l" rtl="0">
              <a:lnSpc>
                <a:spcPct val="100000"/>
              </a:lnSpc>
              <a:spcBef>
                <a:spcPts val="0"/>
              </a:spcBef>
              <a:spcAft>
                <a:spcPts val="0"/>
              </a:spcAft>
              <a:buClr>
                <a:srgbClr val="000000"/>
              </a:buClr>
              <a:buSzPts val="2200"/>
              <a:buFont typeface="Arial" panose="020B0604020202020204" pitchFamily="34" charset="0"/>
              <a:buChar char="•"/>
            </a:pPr>
            <a:r>
              <a:rPr lang="en-US" sz="2200" b="0" i="0" u="none" strike="noStrike" cap="none" dirty="0">
                <a:solidFill>
                  <a:schemeClr val="lt1"/>
                </a:solidFill>
                <a:latin typeface="Calibri"/>
                <a:ea typeface="Calibri"/>
                <a:cs typeface="Calibri"/>
                <a:sym typeface="Calibri"/>
              </a:rPr>
              <a:t>It provides a way to freely release feelings.</a:t>
            </a:r>
          </a:p>
          <a:p>
            <a:pPr marL="342900" marR="0" lvl="0" indent="-342900" algn="l" rtl="0">
              <a:lnSpc>
                <a:spcPct val="100000"/>
              </a:lnSpc>
              <a:spcBef>
                <a:spcPts val="0"/>
              </a:spcBef>
              <a:spcAft>
                <a:spcPts val="0"/>
              </a:spcAft>
              <a:buClr>
                <a:srgbClr val="000000"/>
              </a:buClr>
              <a:buSzPts val="2200"/>
              <a:buFont typeface="Arial" panose="020B0604020202020204" pitchFamily="34" charset="0"/>
              <a:buChar char="•"/>
            </a:pPr>
            <a:r>
              <a:rPr lang="en-US" sz="2200" b="0" i="0" u="none" strike="noStrike" cap="none" dirty="0">
                <a:solidFill>
                  <a:schemeClr val="lt1"/>
                </a:solidFill>
                <a:latin typeface="Calibri"/>
                <a:ea typeface="Calibri"/>
                <a:cs typeface="Calibri"/>
                <a:sym typeface="Calibri"/>
              </a:rPr>
              <a:t>Poetr</a:t>
            </a:r>
            <a:r>
              <a:rPr lang="en-US" sz="2200" dirty="0">
                <a:solidFill>
                  <a:schemeClr val="lt1"/>
                </a:solidFill>
                <a:latin typeface="Calibri"/>
                <a:ea typeface="Calibri"/>
                <a:cs typeface="Calibri"/>
                <a:sym typeface="Calibri"/>
              </a:rPr>
              <a:t>y is imaginative and can offer moments of escape. </a:t>
            </a:r>
            <a:endParaRPr lang="en-US" sz="2200" b="0" i="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endParaRPr sz="1400" b="0" i="0" u="none" strike="noStrike" cap="none" dirty="0">
              <a:solidFill>
                <a:srgbClr val="000000"/>
              </a:solidFill>
              <a:latin typeface="Arial"/>
              <a:ea typeface="Arial"/>
              <a:cs typeface="Arial"/>
              <a:sym typeface="Arial"/>
            </a:endParaRPr>
          </a:p>
        </p:txBody>
      </p:sp>
      <p:sp>
        <p:nvSpPr>
          <p:cNvPr id="495" name="Google Shape;495;p15"/>
          <p:cNvSpPr/>
          <p:nvPr/>
        </p:nvSpPr>
        <p:spPr>
          <a:xfrm>
            <a:off x="838200" y="3283525"/>
            <a:ext cx="10321031" cy="578532"/>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3" name="Google Shape;503;p15"/>
          <p:cNvSpPr/>
          <p:nvPr/>
        </p:nvSpPr>
        <p:spPr>
          <a:xfrm>
            <a:off x="838200" y="3302848"/>
            <a:ext cx="10184678" cy="16311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000" b="1" dirty="0">
                <a:solidFill>
                  <a:srgbClr val="FFFFFF"/>
                </a:solidFill>
                <a:latin typeface="Calibri"/>
                <a:ea typeface="Calibri"/>
                <a:cs typeface="Calibri"/>
                <a:sym typeface="Calibri"/>
              </a:rPr>
              <a:t>Poetry is a space of unity and communication. </a:t>
            </a:r>
          </a:p>
          <a:p>
            <a:pPr marL="0" marR="0" lvl="0" indent="0" algn="l" rtl="0">
              <a:lnSpc>
                <a:spcPct val="100000"/>
              </a:lnSpc>
              <a:spcBef>
                <a:spcPts val="0"/>
              </a:spcBef>
              <a:spcAft>
                <a:spcPts val="0"/>
              </a:spcAft>
              <a:buClr>
                <a:srgbClr val="000000"/>
              </a:buClr>
              <a:buSzPts val="2400"/>
              <a:buFont typeface="Arial"/>
              <a:buNone/>
            </a:pPr>
            <a:endParaRPr lang="en-US" sz="2000" b="1" dirty="0">
              <a:solidFill>
                <a:srgbClr val="FFFFFF"/>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2400"/>
              <a:buFont typeface="Arial" panose="020B0604020202020204" pitchFamily="34" charset="0"/>
              <a:buChar char="•"/>
            </a:pPr>
            <a:r>
              <a:rPr lang="en-US" sz="2000" dirty="0">
                <a:solidFill>
                  <a:srgbClr val="FFFFFF"/>
                </a:solidFill>
                <a:latin typeface="Calibri"/>
                <a:ea typeface="Calibri"/>
                <a:cs typeface="Calibri"/>
                <a:sym typeface="Calibri"/>
              </a:rPr>
              <a:t>In a short space of writing, a person can enter another person’s world and feel connected. </a:t>
            </a:r>
          </a:p>
          <a:p>
            <a:pPr marL="285750" marR="0" lvl="0" indent="-285750" algn="l" rtl="0">
              <a:lnSpc>
                <a:spcPct val="100000"/>
              </a:lnSpc>
              <a:spcBef>
                <a:spcPts val="0"/>
              </a:spcBef>
              <a:spcAft>
                <a:spcPts val="0"/>
              </a:spcAft>
              <a:buClr>
                <a:srgbClr val="000000"/>
              </a:buClr>
              <a:buSzPts val="2400"/>
              <a:buFont typeface="Arial" panose="020B0604020202020204" pitchFamily="34" charset="0"/>
              <a:buChar char="•"/>
            </a:pPr>
            <a:r>
              <a:rPr lang="en-US" sz="2000" dirty="0">
                <a:solidFill>
                  <a:srgbClr val="FFFFFF"/>
                </a:solidFill>
                <a:latin typeface="Calibri"/>
                <a:ea typeface="Calibri"/>
                <a:cs typeface="Calibri"/>
                <a:sym typeface="Calibri"/>
              </a:rPr>
              <a:t>Poetry gives a voice to the human experience in a way that music does.</a:t>
            </a:r>
          </a:p>
          <a:p>
            <a:pPr marL="285750" marR="0" lvl="0" indent="-285750" algn="l" rtl="0">
              <a:lnSpc>
                <a:spcPct val="100000"/>
              </a:lnSpc>
              <a:spcBef>
                <a:spcPts val="0"/>
              </a:spcBef>
              <a:spcAft>
                <a:spcPts val="0"/>
              </a:spcAft>
              <a:buClr>
                <a:srgbClr val="000000"/>
              </a:buClr>
              <a:buSzPts val="2400"/>
              <a:buFont typeface="Arial" panose="020B0604020202020204" pitchFamily="34" charset="0"/>
              <a:buChar char="•"/>
            </a:pPr>
            <a:r>
              <a:rPr lang="en-US" sz="2000" dirty="0">
                <a:solidFill>
                  <a:srgbClr val="FFFFFF"/>
                </a:solidFill>
                <a:latin typeface="Calibri"/>
                <a:ea typeface="Calibri"/>
                <a:cs typeface="Calibri"/>
                <a:sym typeface="Calibri"/>
              </a:rPr>
              <a:t>Poetry has healing qualities as we find that others feel the way we do.  </a:t>
            </a:r>
            <a:endParaRPr sz="2400" dirty="0">
              <a:solidFill>
                <a:schemeClr val="lt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0FD2E123-F241-433D-8A8C-AF75FF589F1E}"/>
              </a:ext>
            </a:extLst>
          </p:cNvPr>
          <p:cNvSpPr/>
          <p:nvPr/>
        </p:nvSpPr>
        <p:spPr>
          <a:xfrm>
            <a:off x="838200" y="4966163"/>
            <a:ext cx="10321030" cy="666812"/>
          </a:xfrm>
          <a:prstGeom prst="rect">
            <a:avLst/>
          </a:prstGeom>
          <a:solidFill>
            <a:schemeClr val="accent1">
              <a:lumMod val="50000"/>
            </a:schemeClr>
          </a:solidFill>
          <a:ln>
            <a:solidFill>
              <a:schemeClr val="accent1">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endParaRPr lang="en-US" dirty="0"/>
          </a:p>
        </p:txBody>
      </p:sp>
      <p:sp>
        <p:nvSpPr>
          <p:cNvPr id="3" name="Rectangle 2">
            <a:extLst>
              <a:ext uri="{FF2B5EF4-FFF2-40B4-BE49-F238E27FC236}">
                <a16:creationId xmlns:a16="http://schemas.microsoft.com/office/drawing/2014/main" id="{5811B10E-63F1-4E31-9DE1-6D26154946BC}"/>
              </a:ext>
            </a:extLst>
          </p:cNvPr>
          <p:cNvSpPr/>
          <p:nvPr/>
        </p:nvSpPr>
        <p:spPr>
          <a:xfrm>
            <a:off x="843379" y="5619555"/>
            <a:ext cx="10321030" cy="1069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503;p15">
            <a:extLst>
              <a:ext uri="{FF2B5EF4-FFF2-40B4-BE49-F238E27FC236}">
                <a16:creationId xmlns:a16="http://schemas.microsoft.com/office/drawing/2014/main" id="{210331B1-B459-4F9F-8279-9B66B7293862}"/>
              </a:ext>
            </a:extLst>
          </p:cNvPr>
          <p:cNvSpPr/>
          <p:nvPr/>
        </p:nvSpPr>
        <p:spPr>
          <a:xfrm>
            <a:off x="833020" y="5041433"/>
            <a:ext cx="10184678" cy="16311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000" b="1" dirty="0">
                <a:solidFill>
                  <a:srgbClr val="FFFFFF"/>
                </a:solidFill>
                <a:latin typeface="Calibri"/>
                <a:ea typeface="Calibri"/>
                <a:cs typeface="Calibri"/>
                <a:sym typeface="Calibri"/>
              </a:rPr>
              <a:t>Poetry remembers.</a:t>
            </a:r>
          </a:p>
          <a:p>
            <a:pPr marL="0" marR="0" lvl="0" indent="0" algn="l" rtl="0">
              <a:lnSpc>
                <a:spcPct val="100000"/>
              </a:lnSpc>
              <a:spcBef>
                <a:spcPts val="0"/>
              </a:spcBef>
              <a:spcAft>
                <a:spcPts val="0"/>
              </a:spcAft>
              <a:buClr>
                <a:srgbClr val="000000"/>
              </a:buClr>
              <a:buSzPts val="2400"/>
              <a:buFont typeface="Arial"/>
              <a:buNone/>
            </a:pPr>
            <a:endParaRPr lang="en-US" sz="2000" b="1" dirty="0">
              <a:solidFill>
                <a:srgbClr val="FFFFFF"/>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2400"/>
              <a:buFont typeface="Arial" panose="020B0604020202020204" pitchFamily="34" charset="0"/>
              <a:buChar char="•"/>
            </a:pPr>
            <a:r>
              <a:rPr lang="en-US" sz="2000" dirty="0">
                <a:solidFill>
                  <a:srgbClr val="FFFFFF"/>
                </a:solidFill>
                <a:latin typeface="Calibri"/>
                <a:ea typeface="Calibri"/>
                <a:cs typeface="Calibri"/>
                <a:sym typeface="Calibri"/>
              </a:rPr>
              <a:t>Poetry is a way to preserve the events in our past, present, and future.</a:t>
            </a:r>
          </a:p>
          <a:p>
            <a:pPr marL="285750" marR="0" lvl="0" indent="-285750" algn="l" rtl="0">
              <a:lnSpc>
                <a:spcPct val="100000"/>
              </a:lnSpc>
              <a:spcBef>
                <a:spcPts val="0"/>
              </a:spcBef>
              <a:spcAft>
                <a:spcPts val="0"/>
              </a:spcAft>
              <a:buClr>
                <a:srgbClr val="000000"/>
              </a:buClr>
              <a:buSzPts val="2400"/>
              <a:buFont typeface="Arial" panose="020B0604020202020204" pitchFamily="34" charset="0"/>
              <a:buChar char="•"/>
            </a:pPr>
            <a:r>
              <a:rPr lang="en-US" sz="2000" dirty="0">
                <a:solidFill>
                  <a:srgbClr val="FFFFFF"/>
                </a:solidFill>
                <a:latin typeface="Calibri"/>
                <a:ea typeface="Calibri"/>
                <a:cs typeface="Calibri"/>
                <a:sym typeface="Calibri"/>
              </a:rPr>
              <a:t>It is a space to walk away from something, only to return when it needs to be remembered. </a:t>
            </a:r>
          </a:p>
          <a:p>
            <a:pPr marL="285750" marR="0" lvl="0" indent="-285750" algn="l" rtl="0">
              <a:lnSpc>
                <a:spcPct val="100000"/>
              </a:lnSpc>
              <a:spcBef>
                <a:spcPts val="0"/>
              </a:spcBef>
              <a:spcAft>
                <a:spcPts val="0"/>
              </a:spcAft>
              <a:buClr>
                <a:srgbClr val="000000"/>
              </a:buClr>
              <a:buSzPts val="2400"/>
              <a:buFont typeface="Arial" panose="020B0604020202020204" pitchFamily="34" charset="0"/>
              <a:buChar char="•"/>
            </a:pPr>
            <a:r>
              <a:rPr lang="en-US" sz="2000" dirty="0">
                <a:solidFill>
                  <a:srgbClr val="FFFFFF"/>
                </a:solidFill>
                <a:latin typeface="Calibri"/>
                <a:ea typeface="Calibri"/>
                <a:cs typeface="Calibri"/>
                <a:sym typeface="Calibri"/>
              </a:rPr>
              <a:t>Poetry makes pain and joy tangible. </a:t>
            </a:r>
            <a:endParaRPr sz="2400" dirty="0">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8" name="Google Shape;388;p12"/>
          <p:cNvSpPr txBox="1">
            <a:spLocks noGrp="1"/>
          </p:cNvSpPr>
          <p:nvPr>
            <p:ph type="title"/>
          </p:nvPr>
        </p:nvSpPr>
        <p:spPr>
          <a:xfrm>
            <a:off x="838200" y="516284"/>
            <a:ext cx="10515600" cy="8499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00000"/>
              </a:buClr>
              <a:buSzPts val="4000"/>
              <a:buFont typeface="Calibri"/>
              <a:buNone/>
            </a:pPr>
            <a:r>
              <a:rPr lang="en-US" sz="4000" dirty="0">
                <a:solidFill>
                  <a:srgbClr val="800000"/>
                </a:solidFill>
              </a:rPr>
              <a:t>ONLINE POETRY RESOURCES</a:t>
            </a:r>
            <a:endParaRPr sz="4000" dirty="0">
              <a:solidFill>
                <a:srgbClr val="800000"/>
              </a:solidFill>
            </a:endParaRPr>
          </a:p>
        </p:txBody>
      </p:sp>
      <p:cxnSp>
        <p:nvCxnSpPr>
          <p:cNvPr id="389" name="Google Shape;389;p12"/>
          <p:cNvCxnSpPr/>
          <p:nvPr/>
        </p:nvCxnSpPr>
        <p:spPr>
          <a:xfrm>
            <a:off x="838200" y="1361440"/>
            <a:ext cx="10764520" cy="0"/>
          </a:xfrm>
          <a:prstGeom prst="straightConnector1">
            <a:avLst/>
          </a:prstGeom>
          <a:noFill/>
          <a:ln w="9525" cap="flat" cmpd="sng">
            <a:solidFill>
              <a:srgbClr val="800000"/>
            </a:solidFill>
            <a:prstDash val="solid"/>
            <a:miter lim="800000"/>
            <a:headEnd type="none" w="sm" len="sm"/>
            <a:tailEnd type="none" w="sm" len="sm"/>
          </a:ln>
        </p:spPr>
      </p:cxnSp>
      <p:pic>
        <p:nvPicPr>
          <p:cNvPr id="390" name="Google Shape;390;p12"/>
          <p:cNvPicPr preferRelativeResize="0"/>
          <p:nvPr/>
        </p:nvPicPr>
        <p:blipFill rotWithShape="1">
          <a:blip r:embed="rId3">
            <a:alphaModFix/>
          </a:blip>
          <a:srcRect l="44118" t="3882" r="44117" b="87026"/>
          <a:stretch/>
        </p:blipFill>
        <p:spPr>
          <a:xfrm>
            <a:off x="10478008" y="169260"/>
            <a:ext cx="1124712" cy="1124712"/>
          </a:xfrm>
          <a:prstGeom prst="rect">
            <a:avLst/>
          </a:prstGeom>
          <a:noFill/>
          <a:ln>
            <a:noFill/>
          </a:ln>
        </p:spPr>
      </p:pic>
      <p:sp>
        <p:nvSpPr>
          <p:cNvPr id="392" name="Google Shape;392;p12"/>
          <p:cNvSpPr txBox="1"/>
          <p:nvPr/>
        </p:nvSpPr>
        <p:spPr>
          <a:xfrm>
            <a:off x="1585876" y="1533506"/>
            <a:ext cx="10331804" cy="5601493"/>
          </a:xfrm>
          <a:prstGeom prst="rect">
            <a:avLst/>
          </a:prstGeom>
          <a:noFill/>
          <a:ln>
            <a:noFill/>
          </a:ln>
        </p:spPr>
        <p:txBody>
          <a:bodyPr spcFirstLastPara="1" wrap="square" lIns="91425" tIns="45700" rIns="91425" bIns="45700" anchor="t" anchorCtr="0">
            <a:spAutoFit/>
          </a:bodyPr>
          <a:lstStyle/>
          <a:p>
            <a:pPr lvl="0">
              <a:buSzPts val="3200"/>
            </a:pPr>
            <a:r>
              <a:rPr lang="en-US" sz="2200" b="0" i="0" u="none" strike="noStrike" cap="none" dirty="0">
                <a:solidFill>
                  <a:srgbClr val="800000"/>
                </a:solidFill>
                <a:latin typeface="Calibri"/>
                <a:ea typeface="Calibri"/>
                <a:cs typeface="Calibri"/>
                <a:sym typeface="Calibri"/>
              </a:rPr>
              <a:t>Poets.org </a:t>
            </a:r>
          </a:p>
          <a:p>
            <a:pPr lvl="0">
              <a:buSzPts val="3200"/>
            </a:pPr>
            <a:r>
              <a:rPr lang="en-US" sz="2200" dirty="0">
                <a:hlinkClick r:id="rId4"/>
              </a:rPr>
              <a:t>https://poets.org/native-american-heritage-month</a:t>
            </a:r>
            <a:r>
              <a:rPr lang="en-US" sz="2200" dirty="0"/>
              <a:t> </a:t>
            </a:r>
            <a:r>
              <a:rPr lang="en-US" sz="2200" dirty="0">
                <a:solidFill>
                  <a:schemeClr val="tx1">
                    <a:lumMod val="50000"/>
                    <a:lumOff val="50000"/>
                  </a:schemeClr>
                </a:solidFill>
              </a:rPr>
              <a:t>(Collection of Native poetry for adults and students)</a:t>
            </a:r>
            <a:endParaRPr sz="2200" b="0" i="0" u="none" strike="noStrike" cap="none" dirty="0">
              <a:solidFill>
                <a:schemeClr val="tx1">
                  <a:lumMod val="50000"/>
                  <a:lumOff val="50000"/>
                </a:schemeClr>
              </a:solidFill>
              <a:latin typeface="Calibri"/>
              <a:ea typeface="Calibri"/>
              <a:cs typeface="Calibri"/>
              <a:sym typeface="Calibri"/>
            </a:endParaRPr>
          </a:p>
          <a:p>
            <a:pPr lvl="0">
              <a:buSzPts val="3200"/>
            </a:pPr>
            <a:endParaRPr lang="en-US" sz="2200" b="0" i="0" u="none" strike="noStrike" cap="none" dirty="0">
              <a:solidFill>
                <a:srgbClr val="800000"/>
              </a:solidFill>
              <a:latin typeface="Calibri"/>
              <a:ea typeface="Calibri"/>
              <a:cs typeface="Calibri"/>
              <a:sym typeface="Calibri"/>
            </a:endParaRPr>
          </a:p>
          <a:p>
            <a:pPr lvl="0">
              <a:buSzPts val="3200"/>
            </a:pPr>
            <a:r>
              <a:rPr lang="en-US" sz="2200" b="0" i="0" u="none" strike="noStrike" cap="none" dirty="0">
                <a:solidFill>
                  <a:srgbClr val="800000"/>
                </a:solidFill>
                <a:latin typeface="Calibri"/>
                <a:ea typeface="Calibri"/>
                <a:cs typeface="Calibri"/>
                <a:sym typeface="Calibri"/>
              </a:rPr>
              <a:t>Nativeamericanlit.com </a:t>
            </a:r>
          </a:p>
          <a:p>
            <a:pPr lvl="0">
              <a:buSzPts val="3200"/>
            </a:pPr>
            <a:r>
              <a:rPr lang="en-US" sz="2200" dirty="0">
                <a:hlinkClick r:id="rId5"/>
              </a:rPr>
              <a:t>http://nativeamericanlit.com/</a:t>
            </a:r>
            <a:r>
              <a:rPr lang="en-US" sz="2200" b="0" i="0" u="none" strike="noStrike" cap="none" dirty="0">
                <a:solidFill>
                  <a:srgbClr val="800000"/>
                </a:solidFill>
                <a:latin typeface="Calibri"/>
                <a:ea typeface="Calibri"/>
                <a:cs typeface="Calibri"/>
                <a:sym typeface="Calibri"/>
              </a:rPr>
              <a:t>  </a:t>
            </a:r>
            <a:r>
              <a:rPr lang="en-US" sz="2200" b="0" i="0" u="none" strike="noStrike" cap="none" dirty="0">
                <a:solidFill>
                  <a:schemeClr val="tx1">
                    <a:lumMod val="50000"/>
                    <a:lumOff val="50000"/>
                  </a:schemeClr>
                </a:solidFill>
                <a:latin typeface="Calibri"/>
                <a:ea typeface="Calibri"/>
                <a:cs typeface="Calibri"/>
                <a:sym typeface="Calibri"/>
              </a:rPr>
              <a:t>(Information on the authors of the Native American Renaissance) </a:t>
            </a:r>
            <a:endParaRPr sz="2200" b="0" i="0" u="none" strike="noStrike" cap="none" dirty="0">
              <a:solidFill>
                <a:schemeClr val="tx1">
                  <a:lumMod val="50000"/>
                  <a:lumOff val="50000"/>
                </a:schemeClr>
              </a:solidFill>
              <a:sym typeface="Arial"/>
            </a:endParaRPr>
          </a:p>
          <a:p>
            <a:pPr lvl="0">
              <a:buSzPts val="3200"/>
            </a:pPr>
            <a:endParaRPr lang="en-US" sz="2200" b="0" i="0" u="none" strike="noStrike" cap="none" dirty="0">
              <a:solidFill>
                <a:srgbClr val="800000"/>
              </a:solidFill>
              <a:latin typeface="Calibri"/>
              <a:ea typeface="Calibri"/>
              <a:cs typeface="Calibri"/>
              <a:sym typeface="Calibri"/>
            </a:endParaRPr>
          </a:p>
          <a:p>
            <a:pPr>
              <a:buSzPts val="3200"/>
            </a:pPr>
            <a:r>
              <a:rPr lang="en-US" sz="2200" b="0" i="0" u="none" strike="noStrike" cap="none" dirty="0">
                <a:solidFill>
                  <a:srgbClr val="800000"/>
                </a:solidFill>
                <a:latin typeface="Calibri"/>
                <a:ea typeface="Calibri"/>
                <a:cs typeface="Calibri"/>
                <a:sym typeface="Calibri"/>
              </a:rPr>
              <a:t>PoetryFoundation</a:t>
            </a:r>
            <a:r>
              <a:rPr lang="en-US" sz="2200" dirty="0">
                <a:solidFill>
                  <a:srgbClr val="800000"/>
                </a:solidFill>
                <a:latin typeface="Calibri"/>
                <a:ea typeface="Calibri"/>
                <a:cs typeface="Calibri"/>
                <a:sym typeface="Calibri"/>
              </a:rPr>
              <a:t>.org</a:t>
            </a:r>
            <a:r>
              <a:rPr lang="en-US" sz="2200" dirty="0">
                <a:hlinkClick r:id="rId6"/>
              </a:rPr>
              <a:t> </a:t>
            </a:r>
            <a:r>
              <a:rPr lang="en-US" sz="2200" dirty="0">
                <a:hlinkClick r:id="rId7"/>
              </a:rPr>
              <a:t>https://www.poetryfoundation.org/collections/144560/native-american-poetry-and-culture</a:t>
            </a:r>
            <a:r>
              <a:rPr lang="en-US" sz="2200" dirty="0">
                <a:solidFill>
                  <a:schemeClr val="tx1">
                    <a:lumMod val="50000"/>
                    <a:lumOff val="50000"/>
                  </a:schemeClr>
                </a:solidFill>
              </a:rPr>
              <a:t>(Collection of Native poems and articles on the Native experience)</a:t>
            </a:r>
          </a:p>
          <a:p>
            <a:pPr>
              <a:buSzPts val="3200"/>
            </a:pPr>
            <a:endParaRPr lang="en-US" sz="2200" dirty="0">
              <a:solidFill>
                <a:schemeClr val="tx1">
                  <a:lumMod val="50000"/>
                  <a:lumOff val="50000"/>
                </a:schemeClr>
              </a:solidFill>
            </a:endParaRPr>
          </a:p>
          <a:p>
            <a:pPr>
              <a:buSzPts val="3200"/>
            </a:pPr>
            <a:r>
              <a:rPr lang="en-US" sz="2200" dirty="0">
                <a:solidFill>
                  <a:srgbClr val="800000"/>
                </a:solidFill>
                <a:latin typeface="Calibri"/>
                <a:ea typeface="Calibri"/>
                <a:cs typeface="Calibri"/>
                <a:sym typeface="Calibri"/>
              </a:rPr>
              <a:t>Childrens.poetryarchive.org</a:t>
            </a:r>
          </a:p>
          <a:p>
            <a:pPr>
              <a:buSzPts val="3200"/>
            </a:pPr>
            <a:r>
              <a:rPr lang="en-US" sz="2200" dirty="0">
                <a:hlinkClick r:id="rId8"/>
              </a:rPr>
              <a:t>https://childrens.poetryarchive.org/</a:t>
            </a:r>
            <a:r>
              <a:rPr lang="en-US" sz="2200" dirty="0"/>
              <a:t> </a:t>
            </a:r>
            <a:r>
              <a:rPr lang="en-US" sz="2200" dirty="0">
                <a:solidFill>
                  <a:schemeClr val="tx2">
                    <a:lumMod val="90000"/>
                  </a:schemeClr>
                </a:solidFill>
              </a:rPr>
              <a:t>(</a:t>
            </a:r>
            <a:r>
              <a:rPr lang="en-US" sz="2200" dirty="0">
                <a:solidFill>
                  <a:schemeClr val="tx2">
                    <a:lumMod val="50000"/>
                  </a:schemeClr>
                </a:solidFill>
              </a:rPr>
              <a:t>Non-Native collection of children’s poems and read </a:t>
            </a:r>
            <a:r>
              <a:rPr lang="en-US" sz="2200" dirty="0" err="1">
                <a:solidFill>
                  <a:schemeClr val="tx2">
                    <a:lumMod val="50000"/>
                  </a:schemeClr>
                </a:solidFill>
              </a:rPr>
              <a:t>alouds</a:t>
            </a:r>
            <a:r>
              <a:rPr lang="en-US" sz="2200" dirty="0">
                <a:solidFill>
                  <a:schemeClr val="tx2">
                    <a:lumMod val="50000"/>
                  </a:schemeClr>
                </a:solidFill>
              </a:rPr>
              <a:t>) </a:t>
            </a:r>
            <a:endParaRPr lang="en-US" sz="2200" dirty="0">
              <a:solidFill>
                <a:schemeClr val="tx2">
                  <a:lumMod val="50000"/>
                </a:schemeClr>
              </a:solidFill>
              <a:latin typeface="Calibri"/>
              <a:ea typeface="Calibri"/>
              <a:cs typeface="Calibri"/>
              <a:sym typeface="Calibri"/>
            </a:endParaRPr>
          </a:p>
          <a:p>
            <a:pPr lvl="0">
              <a:buSzPts val="3200"/>
            </a:pPr>
            <a:endParaRPr sz="2800" b="0" i="0" u="none" strike="noStrike" cap="none" dirty="0">
              <a:solidFill>
                <a:srgbClr val="000000"/>
              </a:solidFill>
              <a:latin typeface="Arial"/>
              <a:ea typeface="Arial"/>
              <a:cs typeface="Arial"/>
              <a:sym typeface="Arial"/>
            </a:endParaRPr>
          </a:p>
        </p:txBody>
      </p:sp>
      <p:grpSp>
        <p:nvGrpSpPr>
          <p:cNvPr id="393" name="Google Shape;393;p12"/>
          <p:cNvGrpSpPr/>
          <p:nvPr/>
        </p:nvGrpSpPr>
        <p:grpSpPr>
          <a:xfrm>
            <a:off x="995856" y="1618559"/>
            <a:ext cx="525233" cy="525233"/>
            <a:chOff x="12002947" y="1361440"/>
            <a:chExt cx="525233" cy="525233"/>
          </a:xfrm>
        </p:grpSpPr>
        <p:sp>
          <p:nvSpPr>
            <p:cNvPr id="394" name="Google Shape;394;p12"/>
            <p:cNvSpPr/>
            <p:nvPr/>
          </p:nvSpPr>
          <p:spPr>
            <a:xfrm>
              <a:off x="12002947" y="1361440"/>
              <a:ext cx="525233" cy="525233"/>
            </a:xfrm>
            <a:prstGeom prst="ellipse">
              <a:avLst/>
            </a:prstGeom>
            <a:solidFill>
              <a:srgbClr val="5BA1A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395" name="Google Shape;395;p12"/>
            <p:cNvSpPr txBox="1"/>
            <p:nvPr/>
          </p:nvSpPr>
          <p:spPr>
            <a:xfrm>
              <a:off x="12089376" y="1387425"/>
              <a:ext cx="35237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alibri"/>
                  <a:ea typeface="Calibri"/>
                  <a:cs typeface="Calibri"/>
                  <a:sym typeface="Calibri"/>
                </a:rPr>
                <a:t>1</a:t>
              </a:r>
              <a:endParaRPr sz="2000" b="1" i="0" u="none" strike="noStrike" cap="none" dirty="0">
                <a:solidFill>
                  <a:schemeClr val="lt1"/>
                </a:solidFill>
                <a:latin typeface="Calibri"/>
                <a:ea typeface="Calibri"/>
                <a:cs typeface="Calibri"/>
                <a:sym typeface="Calibri"/>
              </a:endParaRPr>
            </a:p>
          </p:txBody>
        </p:sp>
      </p:grpSp>
      <p:grpSp>
        <p:nvGrpSpPr>
          <p:cNvPr id="396" name="Google Shape;396;p12"/>
          <p:cNvGrpSpPr/>
          <p:nvPr/>
        </p:nvGrpSpPr>
        <p:grpSpPr>
          <a:xfrm>
            <a:off x="1016986" y="2903767"/>
            <a:ext cx="525233" cy="525233"/>
            <a:chOff x="12002947" y="1361440"/>
            <a:chExt cx="525233" cy="525233"/>
          </a:xfrm>
        </p:grpSpPr>
        <p:sp>
          <p:nvSpPr>
            <p:cNvPr id="397" name="Google Shape;397;p12"/>
            <p:cNvSpPr/>
            <p:nvPr/>
          </p:nvSpPr>
          <p:spPr>
            <a:xfrm>
              <a:off x="12002947" y="1361440"/>
              <a:ext cx="525233" cy="525233"/>
            </a:xfrm>
            <a:prstGeom prst="ellipse">
              <a:avLst/>
            </a:prstGeom>
            <a:solidFill>
              <a:srgbClr val="5BA1A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398" name="Google Shape;398;p12"/>
            <p:cNvSpPr txBox="1"/>
            <p:nvPr/>
          </p:nvSpPr>
          <p:spPr>
            <a:xfrm>
              <a:off x="12089376" y="1378281"/>
              <a:ext cx="35237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alibri"/>
                  <a:ea typeface="Calibri"/>
                  <a:cs typeface="Calibri"/>
                  <a:sym typeface="Calibri"/>
                </a:rPr>
                <a:t>2</a:t>
              </a:r>
              <a:endParaRPr sz="2000" b="1" i="0" u="none" strike="noStrike" cap="none" dirty="0">
                <a:solidFill>
                  <a:schemeClr val="lt1"/>
                </a:solidFill>
                <a:latin typeface="Calibri"/>
                <a:ea typeface="Calibri"/>
                <a:cs typeface="Calibri"/>
                <a:sym typeface="Calibri"/>
              </a:endParaRPr>
            </a:p>
          </p:txBody>
        </p:sp>
      </p:grpSp>
      <p:grpSp>
        <p:nvGrpSpPr>
          <p:cNvPr id="399" name="Google Shape;399;p12"/>
          <p:cNvGrpSpPr/>
          <p:nvPr/>
        </p:nvGrpSpPr>
        <p:grpSpPr>
          <a:xfrm>
            <a:off x="1028247" y="4332077"/>
            <a:ext cx="525233" cy="525233"/>
            <a:chOff x="12002947" y="1361440"/>
            <a:chExt cx="525233" cy="525233"/>
          </a:xfrm>
        </p:grpSpPr>
        <p:sp>
          <p:nvSpPr>
            <p:cNvPr id="400" name="Google Shape;400;p12"/>
            <p:cNvSpPr/>
            <p:nvPr/>
          </p:nvSpPr>
          <p:spPr>
            <a:xfrm>
              <a:off x="12002947" y="1361440"/>
              <a:ext cx="525233" cy="525233"/>
            </a:xfrm>
            <a:prstGeom prst="ellipse">
              <a:avLst/>
            </a:prstGeom>
            <a:solidFill>
              <a:srgbClr val="5BA1A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401" name="Google Shape;401;p12"/>
            <p:cNvSpPr txBox="1"/>
            <p:nvPr/>
          </p:nvSpPr>
          <p:spPr>
            <a:xfrm>
              <a:off x="12089376" y="1387425"/>
              <a:ext cx="35237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alibri"/>
                  <a:ea typeface="Calibri"/>
                  <a:cs typeface="Calibri"/>
                  <a:sym typeface="Calibri"/>
                </a:rPr>
                <a:t>3</a:t>
              </a:r>
              <a:endParaRPr sz="2000" b="1" i="0" u="none" strike="noStrike" cap="none" dirty="0">
                <a:solidFill>
                  <a:schemeClr val="lt1"/>
                </a:solidFill>
                <a:latin typeface="Calibri"/>
                <a:ea typeface="Calibri"/>
                <a:cs typeface="Calibri"/>
                <a:sym typeface="Calibri"/>
              </a:endParaRPr>
            </a:p>
          </p:txBody>
        </p:sp>
      </p:grpSp>
      <p:pic>
        <p:nvPicPr>
          <p:cNvPr id="405" name="Google Shape;405;p12"/>
          <p:cNvPicPr preferRelativeResize="0"/>
          <p:nvPr/>
        </p:nvPicPr>
        <p:blipFill rotWithShape="1">
          <a:blip r:embed="rId9">
            <a:alphaModFix/>
          </a:blip>
          <a:srcRect l="14538" t="12502" r="-2588" b="8147"/>
          <a:stretch/>
        </p:blipFill>
        <p:spPr>
          <a:xfrm>
            <a:off x="1" y="1"/>
            <a:ext cx="621792" cy="6857999"/>
          </a:xfrm>
          <a:prstGeom prst="rect">
            <a:avLst/>
          </a:prstGeom>
          <a:noFill/>
          <a:ln>
            <a:noFill/>
          </a:ln>
        </p:spPr>
      </p:pic>
      <p:grpSp>
        <p:nvGrpSpPr>
          <p:cNvPr id="16" name="Google Shape;399;p12">
            <a:extLst>
              <a:ext uri="{FF2B5EF4-FFF2-40B4-BE49-F238E27FC236}">
                <a16:creationId xmlns:a16="http://schemas.microsoft.com/office/drawing/2014/main" id="{2C479CC8-F101-43A2-AB93-421F7D581B73}"/>
              </a:ext>
            </a:extLst>
          </p:cNvPr>
          <p:cNvGrpSpPr/>
          <p:nvPr/>
        </p:nvGrpSpPr>
        <p:grpSpPr>
          <a:xfrm>
            <a:off x="1039323" y="5666542"/>
            <a:ext cx="525233" cy="525233"/>
            <a:chOff x="12002947" y="1361440"/>
            <a:chExt cx="525233" cy="525233"/>
          </a:xfrm>
        </p:grpSpPr>
        <p:sp>
          <p:nvSpPr>
            <p:cNvPr id="17" name="Google Shape;400;p12">
              <a:extLst>
                <a:ext uri="{FF2B5EF4-FFF2-40B4-BE49-F238E27FC236}">
                  <a16:creationId xmlns:a16="http://schemas.microsoft.com/office/drawing/2014/main" id="{ED5C8A1C-E096-4202-9268-FE6B82166D3A}"/>
                </a:ext>
              </a:extLst>
            </p:cNvPr>
            <p:cNvSpPr/>
            <p:nvPr/>
          </p:nvSpPr>
          <p:spPr>
            <a:xfrm>
              <a:off x="12002947" y="1361440"/>
              <a:ext cx="525233" cy="525233"/>
            </a:xfrm>
            <a:prstGeom prst="ellipse">
              <a:avLst/>
            </a:prstGeom>
            <a:solidFill>
              <a:srgbClr val="5BA1A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18" name="Google Shape;401;p12">
              <a:extLst>
                <a:ext uri="{FF2B5EF4-FFF2-40B4-BE49-F238E27FC236}">
                  <a16:creationId xmlns:a16="http://schemas.microsoft.com/office/drawing/2014/main" id="{46DAA595-E73B-4EC3-B4E4-315D8EAD0E88}"/>
                </a:ext>
              </a:extLst>
            </p:cNvPr>
            <p:cNvSpPr txBox="1"/>
            <p:nvPr/>
          </p:nvSpPr>
          <p:spPr>
            <a:xfrm>
              <a:off x="12089376" y="1387425"/>
              <a:ext cx="35237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dirty="0">
                  <a:solidFill>
                    <a:schemeClr val="lt1"/>
                  </a:solidFill>
                  <a:latin typeface="Calibri"/>
                  <a:ea typeface="Calibri"/>
                  <a:cs typeface="Calibri"/>
                  <a:sym typeface="Calibri"/>
                </a:rPr>
                <a:t>4</a:t>
              </a:r>
              <a:endParaRPr sz="2000" b="1" i="0" u="none" strike="noStrike" cap="none" dirty="0">
                <a:solidFill>
                  <a:schemeClr val="lt1"/>
                </a:solidFill>
                <a:latin typeface="Calibri"/>
                <a:ea typeface="Calibri"/>
                <a:cs typeface="Calibri"/>
                <a:sym typeface="Calibri"/>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8" name="Google Shape;388;p12"/>
          <p:cNvSpPr txBox="1">
            <a:spLocks noGrp="1"/>
          </p:cNvSpPr>
          <p:nvPr>
            <p:ph type="title"/>
          </p:nvPr>
        </p:nvSpPr>
        <p:spPr>
          <a:xfrm>
            <a:off x="838200" y="516284"/>
            <a:ext cx="10515600" cy="8499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00000"/>
              </a:buClr>
              <a:buSzPts val="4000"/>
              <a:buFont typeface="Calibri"/>
              <a:buNone/>
            </a:pPr>
            <a:r>
              <a:rPr lang="en-US" sz="4000" dirty="0">
                <a:solidFill>
                  <a:srgbClr val="800000"/>
                </a:solidFill>
              </a:rPr>
              <a:t>TEACHING POETRY REMOTELY</a:t>
            </a:r>
            <a:endParaRPr sz="4000" dirty="0">
              <a:solidFill>
                <a:srgbClr val="800000"/>
              </a:solidFill>
            </a:endParaRPr>
          </a:p>
        </p:txBody>
      </p:sp>
      <p:cxnSp>
        <p:nvCxnSpPr>
          <p:cNvPr id="389" name="Google Shape;389;p12"/>
          <p:cNvCxnSpPr/>
          <p:nvPr/>
        </p:nvCxnSpPr>
        <p:spPr>
          <a:xfrm>
            <a:off x="838200" y="1361440"/>
            <a:ext cx="10764520" cy="0"/>
          </a:xfrm>
          <a:prstGeom prst="straightConnector1">
            <a:avLst/>
          </a:prstGeom>
          <a:noFill/>
          <a:ln w="9525" cap="flat" cmpd="sng">
            <a:solidFill>
              <a:srgbClr val="800000"/>
            </a:solidFill>
            <a:prstDash val="solid"/>
            <a:miter lim="800000"/>
            <a:headEnd type="none" w="sm" len="sm"/>
            <a:tailEnd type="none" w="sm" len="sm"/>
          </a:ln>
        </p:spPr>
      </p:cxnSp>
      <p:pic>
        <p:nvPicPr>
          <p:cNvPr id="390" name="Google Shape;390;p12"/>
          <p:cNvPicPr preferRelativeResize="0"/>
          <p:nvPr/>
        </p:nvPicPr>
        <p:blipFill rotWithShape="1">
          <a:blip r:embed="rId3">
            <a:alphaModFix/>
          </a:blip>
          <a:srcRect l="44118" t="3882" r="44117" b="87026"/>
          <a:stretch/>
        </p:blipFill>
        <p:spPr>
          <a:xfrm>
            <a:off x="10478008" y="169260"/>
            <a:ext cx="1124712" cy="1124712"/>
          </a:xfrm>
          <a:prstGeom prst="rect">
            <a:avLst/>
          </a:prstGeom>
          <a:noFill/>
          <a:ln>
            <a:noFill/>
          </a:ln>
        </p:spPr>
      </p:pic>
      <p:sp>
        <p:nvSpPr>
          <p:cNvPr id="391" name="Google Shape;391;p12"/>
          <p:cNvSpPr/>
          <p:nvPr/>
        </p:nvSpPr>
        <p:spPr>
          <a:xfrm>
            <a:off x="838200" y="1713255"/>
            <a:ext cx="6257544" cy="4702804"/>
          </a:xfrm>
          <a:prstGeom prst="rect">
            <a:avLst/>
          </a:prstGeom>
          <a:solidFill>
            <a:srgbClr val="FFFFFF">
              <a:alpha val="7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2" name="Google Shape;392;p12"/>
          <p:cNvSpPr txBox="1"/>
          <p:nvPr/>
        </p:nvSpPr>
        <p:spPr>
          <a:xfrm>
            <a:off x="1580231" y="1293972"/>
            <a:ext cx="10137222" cy="5093662"/>
          </a:xfrm>
          <a:prstGeom prst="rect">
            <a:avLst/>
          </a:prstGeom>
          <a:noFill/>
          <a:ln>
            <a:noFill/>
          </a:ln>
        </p:spPr>
        <p:txBody>
          <a:bodyPr spcFirstLastPara="1" wrap="square" lIns="91425" tIns="45700" rIns="91425" bIns="45700" anchor="t" anchorCtr="0">
            <a:spAutoFit/>
          </a:bodyPr>
          <a:lstStyle/>
          <a:p>
            <a:pPr>
              <a:spcBef>
                <a:spcPts val="1800"/>
              </a:spcBef>
              <a:buSzPts val="3200"/>
            </a:pPr>
            <a:r>
              <a:rPr lang="en-US" sz="3200" dirty="0">
                <a:solidFill>
                  <a:srgbClr val="800000"/>
                </a:solidFill>
                <a:latin typeface="Calibri"/>
                <a:ea typeface="Calibri"/>
                <a:cs typeface="Calibri"/>
                <a:sym typeface="Calibri"/>
              </a:rPr>
              <a:t>The Poetry Foundation offers Online Learning Resources for teaching poetry to students ages 4-18 </a:t>
            </a:r>
            <a:r>
              <a:rPr lang="en-US" sz="2800" dirty="0">
                <a:hlinkClick r:id="rId4"/>
              </a:rPr>
              <a:t>https://www.poetryfoundation.org/collections/153058/online-learning-resources</a:t>
            </a:r>
            <a:endParaRPr lang="en-US" sz="2800" dirty="0"/>
          </a:p>
          <a:p>
            <a:pPr lvl="0">
              <a:spcBef>
                <a:spcPts val="1800"/>
              </a:spcBef>
              <a:buSzPts val="3200"/>
            </a:pPr>
            <a:r>
              <a:rPr lang="en-US" sz="3200" dirty="0">
                <a:solidFill>
                  <a:srgbClr val="800000"/>
                </a:solidFill>
                <a:latin typeface="Calibri"/>
                <a:ea typeface="Calibri"/>
                <a:cs typeface="Calibri"/>
                <a:sym typeface="Calibri"/>
              </a:rPr>
              <a:t>The National Council of Teachers of English (NCTE) offers a list of digital apps or tools for creating poetry </a:t>
            </a:r>
            <a:r>
              <a:rPr lang="en-US" sz="3200" dirty="0">
                <a:hlinkClick r:id="rId5"/>
              </a:rPr>
              <a:t>https://ncte.org/blog/2016/04/online-tools-apps-poetry/</a:t>
            </a:r>
            <a:endParaRPr lang="en-US" sz="3200" dirty="0">
              <a:solidFill>
                <a:srgbClr val="800000"/>
              </a:solidFill>
              <a:latin typeface="Calibri"/>
              <a:ea typeface="Calibri"/>
              <a:cs typeface="Calibri"/>
              <a:sym typeface="Calibri"/>
            </a:endParaRPr>
          </a:p>
          <a:p>
            <a:pPr lvl="0">
              <a:spcBef>
                <a:spcPts val="1800"/>
              </a:spcBef>
              <a:buSzPts val="3200"/>
            </a:pPr>
            <a:r>
              <a:rPr lang="en-US" sz="3200" dirty="0">
                <a:solidFill>
                  <a:srgbClr val="800000"/>
                </a:solidFill>
                <a:latin typeface="Calibri"/>
                <a:ea typeface="Calibri"/>
                <a:cs typeface="Calibri"/>
                <a:sym typeface="Calibri"/>
              </a:rPr>
              <a:t>Poets.org has a page dedicated to online poetry teaching resources </a:t>
            </a:r>
            <a:r>
              <a:rPr lang="en-US" sz="3200" dirty="0">
                <a:hlinkClick r:id="rId6"/>
              </a:rPr>
              <a:t>https://poets.org/materials-teachers</a:t>
            </a:r>
            <a:endParaRPr lang="en-US" sz="3200" dirty="0">
              <a:solidFill>
                <a:srgbClr val="800000"/>
              </a:solidFill>
              <a:latin typeface="Calibri"/>
              <a:ea typeface="Calibri"/>
              <a:cs typeface="Calibri"/>
              <a:sym typeface="Calibri"/>
            </a:endParaRPr>
          </a:p>
        </p:txBody>
      </p:sp>
      <p:grpSp>
        <p:nvGrpSpPr>
          <p:cNvPr id="393" name="Google Shape;393;p12"/>
          <p:cNvGrpSpPr/>
          <p:nvPr/>
        </p:nvGrpSpPr>
        <p:grpSpPr>
          <a:xfrm>
            <a:off x="899655" y="1622952"/>
            <a:ext cx="525233" cy="525233"/>
            <a:chOff x="12002947" y="1361440"/>
            <a:chExt cx="525233" cy="525233"/>
          </a:xfrm>
        </p:grpSpPr>
        <p:sp>
          <p:nvSpPr>
            <p:cNvPr id="394" name="Google Shape;394;p12"/>
            <p:cNvSpPr/>
            <p:nvPr/>
          </p:nvSpPr>
          <p:spPr>
            <a:xfrm>
              <a:off x="12002947" y="1361440"/>
              <a:ext cx="525233" cy="525233"/>
            </a:xfrm>
            <a:prstGeom prst="ellipse">
              <a:avLst/>
            </a:prstGeom>
            <a:solidFill>
              <a:srgbClr val="5BA1A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395" name="Google Shape;395;p12"/>
            <p:cNvSpPr txBox="1"/>
            <p:nvPr/>
          </p:nvSpPr>
          <p:spPr>
            <a:xfrm>
              <a:off x="12089376" y="1387425"/>
              <a:ext cx="35237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alibri"/>
                  <a:ea typeface="Calibri"/>
                  <a:cs typeface="Calibri"/>
                  <a:sym typeface="Calibri"/>
                </a:rPr>
                <a:t>1</a:t>
              </a:r>
              <a:endParaRPr sz="2000" b="1" i="0" u="none" strike="noStrike" cap="none" dirty="0">
                <a:solidFill>
                  <a:schemeClr val="lt1"/>
                </a:solidFill>
                <a:latin typeface="Calibri"/>
                <a:ea typeface="Calibri"/>
                <a:cs typeface="Calibri"/>
                <a:sym typeface="Calibri"/>
              </a:endParaRPr>
            </a:p>
          </p:txBody>
        </p:sp>
      </p:grpSp>
      <p:grpSp>
        <p:nvGrpSpPr>
          <p:cNvPr id="396" name="Google Shape;396;p12"/>
          <p:cNvGrpSpPr/>
          <p:nvPr/>
        </p:nvGrpSpPr>
        <p:grpSpPr>
          <a:xfrm>
            <a:off x="868047" y="3730101"/>
            <a:ext cx="525233" cy="525233"/>
            <a:chOff x="12002947" y="1361440"/>
            <a:chExt cx="525233" cy="525233"/>
          </a:xfrm>
        </p:grpSpPr>
        <p:sp>
          <p:nvSpPr>
            <p:cNvPr id="397" name="Google Shape;397;p12"/>
            <p:cNvSpPr/>
            <p:nvPr/>
          </p:nvSpPr>
          <p:spPr>
            <a:xfrm>
              <a:off x="12002947" y="1361440"/>
              <a:ext cx="525233" cy="525233"/>
            </a:xfrm>
            <a:prstGeom prst="ellipse">
              <a:avLst/>
            </a:prstGeom>
            <a:solidFill>
              <a:srgbClr val="5BA1A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398" name="Google Shape;398;p12"/>
            <p:cNvSpPr txBox="1"/>
            <p:nvPr/>
          </p:nvSpPr>
          <p:spPr>
            <a:xfrm>
              <a:off x="12089376" y="1378281"/>
              <a:ext cx="35237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alibri"/>
                  <a:ea typeface="Calibri"/>
                  <a:cs typeface="Calibri"/>
                  <a:sym typeface="Calibri"/>
                </a:rPr>
                <a:t>2</a:t>
              </a:r>
              <a:endParaRPr sz="2000" b="1" i="0" u="none" strike="noStrike" cap="none" dirty="0">
                <a:solidFill>
                  <a:schemeClr val="lt1"/>
                </a:solidFill>
                <a:latin typeface="Calibri"/>
                <a:ea typeface="Calibri"/>
                <a:cs typeface="Calibri"/>
                <a:sym typeface="Calibri"/>
              </a:endParaRPr>
            </a:p>
          </p:txBody>
        </p:sp>
      </p:grpSp>
      <p:grpSp>
        <p:nvGrpSpPr>
          <p:cNvPr id="399" name="Google Shape;399;p12"/>
          <p:cNvGrpSpPr/>
          <p:nvPr/>
        </p:nvGrpSpPr>
        <p:grpSpPr>
          <a:xfrm>
            <a:off x="819719" y="5382192"/>
            <a:ext cx="525233" cy="525233"/>
            <a:chOff x="12002947" y="1361440"/>
            <a:chExt cx="525233" cy="525233"/>
          </a:xfrm>
        </p:grpSpPr>
        <p:sp>
          <p:nvSpPr>
            <p:cNvPr id="400" name="Google Shape;400;p12"/>
            <p:cNvSpPr/>
            <p:nvPr/>
          </p:nvSpPr>
          <p:spPr>
            <a:xfrm>
              <a:off x="12002947" y="1361440"/>
              <a:ext cx="525233" cy="525233"/>
            </a:xfrm>
            <a:prstGeom prst="ellipse">
              <a:avLst/>
            </a:prstGeom>
            <a:solidFill>
              <a:srgbClr val="5BA1A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401" name="Google Shape;401;p12"/>
            <p:cNvSpPr txBox="1"/>
            <p:nvPr/>
          </p:nvSpPr>
          <p:spPr>
            <a:xfrm>
              <a:off x="12089376" y="1387425"/>
              <a:ext cx="35237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alibri"/>
                  <a:ea typeface="Calibri"/>
                  <a:cs typeface="Calibri"/>
                  <a:sym typeface="Calibri"/>
                </a:rPr>
                <a:t>3</a:t>
              </a:r>
              <a:endParaRPr sz="2000" b="1" i="0" u="none" strike="noStrike" cap="none" dirty="0">
                <a:solidFill>
                  <a:schemeClr val="lt1"/>
                </a:solidFill>
                <a:latin typeface="Calibri"/>
                <a:ea typeface="Calibri"/>
                <a:cs typeface="Calibri"/>
                <a:sym typeface="Calibri"/>
              </a:endParaRPr>
            </a:p>
          </p:txBody>
        </p:sp>
      </p:grpSp>
      <p:pic>
        <p:nvPicPr>
          <p:cNvPr id="405" name="Google Shape;405;p12"/>
          <p:cNvPicPr preferRelativeResize="0"/>
          <p:nvPr/>
        </p:nvPicPr>
        <p:blipFill rotWithShape="1">
          <a:blip r:embed="rId7">
            <a:alphaModFix/>
          </a:blip>
          <a:srcRect l="14538" t="12502" r="-2588" b="8147"/>
          <a:stretch/>
        </p:blipFill>
        <p:spPr>
          <a:xfrm>
            <a:off x="1" y="1"/>
            <a:ext cx="621792" cy="6857999"/>
          </a:xfrm>
          <a:prstGeom prst="rect">
            <a:avLst/>
          </a:prstGeom>
          <a:noFill/>
          <a:ln>
            <a:noFill/>
          </a:ln>
        </p:spPr>
      </p:pic>
    </p:spTree>
    <p:extLst>
      <p:ext uri="{BB962C8B-B14F-4D97-AF65-F5344CB8AC3E}">
        <p14:creationId xmlns:p14="http://schemas.microsoft.com/office/powerpoint/2010/main" val="1508082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4" name="Google Shape;444;p14"/>
          <p:cNvSpPr txBox="1">
            <a:spLocks noGrp="1"/>
          </p:cNvSpPr>
          <p:nvPr>
            <p:ph type="title"/>
          </p:nvPr>
        </p:nvSpPr>
        <p:spPr>
          <a:xfrm>
            <a:off x="838200" y="516284"/>
            <a:ext cx="10515600" cy="8499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00000"/>
              </a:buClr>
              <a:buSzPts val="4000"/>
              <a:buFont typeface="Calibri"/>
              <a:buNone/>
            </a:pPr>
            <a:r>
              <a:rPr lang="en-US" sz="4000" dirty="0">
                <a:solidFill>
                  <a:srgbClr val="800000"/>
                </a:solidFill>
              </a:rPr>
              <a:t>TIPS FOR TEACHING POETRY ONLINE </a:t>
            </a:r>
            <a:endParaRPr sz="4000" dirty="0">
              <a:solidFill>
                <a:srgbClr val="800000"/>
              </a:solidFill>
            </a:endParaRPr>
          </a:p>
        </p:txBody>
      </p:sp>
      <p:pic>
        <p:nvPicPr>
          <p:cNvPr id="445" name="Google Shape;445;p14"/>
          <p:cNvPicPr preferRelativeResize="0"/>
          <p:nvPr/>
        </p:nvPicPr>
        <p:blipFill rotWithShape="1">
          <a:blip r:embed="rId3">
            <a:alphaModFix/>
          </a:blip>
          <a:srcRect l="14538" t="12502" r="-2588" b="8147"/>
          <a:stretch/>
        </p:blipFill>
        <p:spPr>
          <a:xfrm>
            <a:off x="1" y="1"/>
            <a:ext cx="621792" cy="6857999"/>
          </a:xfrm>
          <a:prstGeom prst="rect">
            <a:avLst/>
          </a:prstGeom>
          <a:noFill/>
          <a:ln>
            <a:noFill/>
          </a:ln>
        </p:spPr>
      </p:pic>
      <p:cxnSp>
        <p:nvCxnSpPr>
          <p:cNvPr id="446" name="Google Shape;446;p14"/>
          <p:cNvCxnSpPr/>
          <p:nvPr/>
        </p:nvCxnSpPr>
        <p:spPr>
          <a:xfrm>
            <a:off x="838200" y="1361440"/>
            <a:ext cx="10764520" cy="0"/>
          </a:xfrm>
          <a:prstGeom prst="straightConnector1">
            <a:avLst/>
          </a:prstGeom>
          <a:noFill/>
          <a:ln w="9525" cap="flat" cmpd="sng">
            <a:solidFill>
              <a:srgbClr val="800000"/>
            </a:solidFill>
            <a:prstDash val="solid"/>
            <a:miter lim="800000"/>
            <a:headEnd type="none" w="sm" len="sm"/>
            <a:tailEnd type="none" w="sm" len="sm"/>
          </a:ln>
        </p:spPr>
      </p:cxnSp>
      <p:pic>
        <p:nvPicPr>
          <p:cNvPr id="447" name="Google Shape;447;p14"/>
          <p:cNvPicPr preferRelativeResize="0"/>
          <p:nvPr/>
        </p:nvPicPr>
        <p:blipFill rotWithShape="1">
          <a:blip r:embed="rId4">
            <a:alphaModFix/>
          </a:blip>
          <a:srcRect l="44118" t="3882" r="44117" b="87026"/>
          <a:stretch/>
        </p:blipFill>
        <p:spPr>
          <a:xfrm>
            <a:off x="10478008" y="169260"/>
            <a:ext cx="1124712" cy="1124712"/>
          </a:xfrm>
          <a:prstGeom prst="rect">
            <a:avLst/>
          </a:prstGeom>
          <a:noFill/>
          <a:ln>
            <a:noFill/>
          </a:ln>
        </p:spPr>
      </p:pic>
      <p:sp>
        <p:nvSpPr>
          <p:cNvPr id="449" name="Google Shape;449;p14"/>
          <p:cNvSpPr/>
          <p:nvPr/>
        </p:nvSpPr>
        <p:spPr>
          <a:xfrm>
            <a:off x="838200" y="2418854"/>
            <a:ext cx="6338668"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1" u="none" strike="noStrike" cap="none" dirty="0">
                <a:solidFill>
                  <a:schemeClr val="lt1"/>
                </a:solidFill>
                <a:latin typeface="Calibri"/>
                <a:ea typeface="Calibri"/>
                <a:cs typeface="Calibri"/>
                <a:sym typeface="Calibri"/>
              </a:rPr>
              <a:t>CONNECTING SCHOOLS WITH HIGHLY QUALIFIED EDUCATORS</a:t>
            </a:r>
            <a:endParaRPr sz="1400" b="0" i="0" u="none" strike="noStrike" cap="none" dirty="0">
              <a:solidFill>
                <a:srgbClr val="000000"/>
              </a:solidFill>
              <a:latin typeface="Arial"/>
              <a:ea typeface="Arial"/>
              <a:cs typeface="Arial"/>
              <a:sym typeface="Arial"/>
            </a:endParaRPr>
          </a:p>
        </p:txBody>
      </p:sp>
      <p:graphicFrame>
        <p:nvGraphicFramePr>
          <p:cNvPr id="3" name="Diagram 2">
            <a:extLst>
              <a:ext uri="{FF2B5EF4-FFF2-40B4-BE49-F238E27FC236}">
                <a16:creationId xmlns:a16="http://schemas.microsoft.com/office/drawing/2014/main" id="{5707FDB9-56F5-4090-B9E2-FB47B2E2E0EB}"/>
              </a:ext>
            </a:extLst>
          </p:cNvPr>
          <p:cNvGraphicFramePr/>
          <p:nvPr>
            <p:extLst>
              <p:ext uri="{D42A27DB-BD31-4B8C-83A1-F6EECF244321}">
                <p14:modId xmlns:p14="http://schemas.microsoft.com/office/powerpoint/2010/main" val="1200218390"/>
              </p:ext>
            </p:extLst>
          </p:nvPr>
        </p:nvGraphicFramePr>
        <p:xfrm>
          <a:off x="627862" y="1876937"/>
          <a:ext cx="11185196" cy="446477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4" name="Google Shape;464;g5cd92f6893_0_93"/>
          <p:cNvPicPr preferRelativeResize="0"/>
          <p:nvPr/>
        </p:nvPicPr>
        <p:blipFill rotWithShape="1">
          <a:blip r:embed="rId3">
            <a:alphaModFix/>
          </a:blip>
          <a:srcRect l="14537" t="12505" r="-2588" b="8141"/>
          <a:stretch/>
        </p:blipFill>
        <p:spPr>
          <a:xfrm>
            <a:off x="1" y="0"/>
            <a:ext cx="621792" cy="6858000"/>
          </a:xfrm>
          <a:prstGeom prst="rect">
            <a:avLst/>
          </a:prstGeom>
          <a:noFill/>
          <a:ln>
            <a:noFill/>
          </a:ln>
        </p:spPr>
      </p:pic>
      <p:sp>
        <p:nvSpPr>
          <p:cNvPr id="465" name="Google Shape;465;g5cd92f6893_0_93"/>
          <p:cNvSpPr txBox="1">
            <a:spLocks noGrp="1"/>
          </p:cNvSpPr>
          <p:nvPr>
            <p:ph type="title"/>
          </p:nvPr>
        </p:nvSpPr>
        <p:spPr>
          <a:xfrm>
            <a:off x="838200" y="803787"/>
            <a:ext cx="10515600" cy="637500"/>
          </a:xfrm>
          <a:prstGeom prst="rect">
            <a:avLst/>
          </a:prstGeom>
          <a:noFill/>
          <a:ln>
            <a:noFill/>
          </a:ln>
        </p:spPr>
        <p:txBody>
          <a:bodyPr spcFirstLastPara="1" wrap="square" lIns="91425" tIns="45700" rIns="91425" bIns="45700" anchor="ctr" anchorCtr="0">
            <a:noAutofit/>
          </a:bodyPr>
          <a:lstStyle/>
          <a:p>
            <a:pPr lvl="0">
              <a:lnSpc>
                <a:spcPct val="100000"/>
              </a:lnSpc>
              <a:buClr>
                <a:srgbClr val="800000"/>
              </a:buClr>
              <a:buSzPts val="3000"/>
            </a:pPr>
            <a:r>
              <a:rPr lang="en-US" sz="3000" dirty="0">
                <a:solidFill>
                  <a:srgbClr val="800000"/>
                </a:solidFill>
              </a:rPr>
              <a:t>FEATURED POETS: Esther G. Belin </a:t>
            </a:r>
            <a:r>
              <a:rPr lang="en-US" sz="2400" dirty="0">
                <a:solidFill>
                  <a:srgbClr val="5B9BD5">
                    <a:lumMod val="50000"/>
                  </a:srgbClr>
                </a:solidFill>
                <a:latin typeface="Arial"/>
                <a:cs typeface="Arial"/>
                <a:sym typeface="Arial"/>
              </a:rPr>
              <a:t>(</a:t>
            </a:r>
            <a:r>
              <a:rPr lang="en-US" sz="2400" dirty="0" err="1">
                <a:solidFill>
                  <a:srgbClr val="5B9BD5">
                    <a:lumMod val="50000"/>
                  </a:srgbClr>
                </a:solidFill>
                <a:latin typeface="Arial"/>
                <a:cs typeface="Arial"/>
                <a:sym typeface="Arial"/>
              </a:rPr>
              <a:t>Diné</a:t>
            </a:r>
            <a:r>
              <a:rPr lang="en-US" sz="2400" dirty="0">
                <a:solidFill>
                  <a:srgbClr val="5B9BD5">
                    <a:lumMod val="50000"/>
                  </a:srgbClr>
                </a:solidFill>
                <a:latin typeface="Arial"/>
                <a:cs typeface="Arial"/>
                <a:sym typeface="Arial"/>
              </a:rPr>
              <a:t>/Navajo)</a:t>
            </a:r>
            <a:endParaRPr dirty="0"/>
          </a:p>
        </p:txBody>
      </p:sp>
      <p:cxnSp>
        <p:nvCxnSpPr>
          <p:cNvPr id="466" name="Google Shape;466;g5cd92f6893_0_93"/>
          <p:cNvCxnSpPr/>
          <p:nvPr/>
        </p:nvCxnSpPr>
        <p:spPr>
          <a:xfrm>
            <a:off x="838200" y="1437653"/>
            <a:ext cx="10764300" cy="0"/>
          </a:xfrm>
          <a:prstGeom prst="straightConnector1">
            <a:avLst/>
          </a:prstGeom>
          <a:noFill/>
          <a:ln w="9525" cap="flat" cmpd="sng">
            <a:solidFill>
              <a:srgbClr val="800000"/>
            </a:solidFill>
            <a:prstDash val="solid"/>
            <a:miter lim="800000"/>
            <a:headEnd type="none" w="sm" len="sm"/>
            <a:tailEnd type="none" w="sm" len="sm"/>
          </a:ln>
        </p:spPr>
      </p:cxnSp>
      <p:pic>
        <p:nvPicPr>
          <p:cNvPr id="467" name="Google Shape;467;g5cd92f6893_0_93"/>
          <p:cNvPicPr preferRelativeResize="0"/>
          <p:nvPr/>
        </p:nvPicPr>
        <p:blipFill rotWithShape="1">
          <a:blip r:embed="rId4">
            <a:alphaModFix/>
          </a:blip>
          <a:srcRect l="44118" t="3882" r="44117" b="87026"/>
          <a:stretch/>
        </p:blipFill>
        <p:spPr>
          <a:xfrm>
            <a:off x="10478000" y="348750"/>
            <a:ext cx="1124723" cy="1076422"/>
          </a:xfrm>
          <a:prstGeom prst="rect">
            <a:avLst/>
          </a:prstGeom>
          <a:noFill/>
          <a:ln>
            <a:noFill/>
          </a:ln>
        </p:spPr>
      </p:pic>
      <p:sp>
        <p:nvSpPr>
          <p:cNvPr id="9" name="Google Shape;465;g5cd92f6893_0_93">
            <a:extLst>
              <a:ext uri="{FF2B5EF4-FFF2-40B4-BE49-F238E27FC236}">
                <a16:creationId xmlns:a16="http://schemas.microsoft.com/office/drawing/2014/main" id="{58A6A737-EAF3-4932-9317-B1A1BE8A336F}"/>
              </a:ext>
            </a:extLst>
          </p:cNvPr>
          <p:cNvSpPr txBox="1">
            <a:spLocks/>
          </p:cNvSpPr>
          <p:nvPr/>
        </p:nvSpPr>
        <p:spPr>
          <a:xfrm>
            <a:off x="7599785" y="1880209"/>
            <a:ext cx="4271211" cy="3910986"/>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800000"/>
              </a:buClr>
              <a:buSzPts val="3000"/>
            </a:pPr>
            <a:r>
              <a:rPr lang="en-US" sz="3000" dirty="0">
                <a:solidFill>
                  <a:srgbClr val="800000"/>
                </a:solidFill>
              </a:rPr>
              <a:t>“Euro-American Womanhood Ceremony”</a:t>
            </a:r>
          </a:p>
          <a:p>
            <a:pPr>
              <a:buClr>
                <a:srgbClr val="800000"/>
              </a:buClr>
              <a:buSzPts val="3000"/>
            </a:pPr>
            <a:endParaRPr lang="en-US" sz="3000" dirty="0">
              <a:solidFill>
                <a:schemeClr val="accent5">
                  <a:lumMod val="50000"/>
                </a:schemeClr>
              </a:solidFill>
            </a:endParaRPr>
          </a:p>
          <a:p>
            <a:pPr>
              <a:buClr>
                <a:srgbClr val="800000"/>
              </a:buClr>
              <a:buSzPts val="3000"/>
            </a:pPr>
            <a:r>
              <a:rPr lang="en-US" sz="3000" i="1" dirty="0">
                <a:solidFill>
                  <a:schemeClr val="accent5">
                    <a:lumMod val="50000"/>
                  </a:schemeClr>
                </a:solidFill>
              </a:rPr>
              <a:t>From the Belly of my Beauty</a:t>
            </a:r>
          </a:p>
          <a:p>
            <a:pPr>
              <a:buClr>
                <a:srgbClr val="800000"/>
              </a:buClr>
              <a:buSzPts val="3000"/>
            </a:pPr>
            <a:endParaRPr lang="en-US" i="1" dirty="0">
              <a:solidFill>
                <a:schemeClr val="accent5">
                  <a:lumMod val="50000"/>
                </a:schemeClr>
              </a:solidFill>
            </a:endParaRPr>
          </a:p>
        </p:txBody>
      </p:sp>
      <p:pic>
        <p:nvPicPr>
          <p:cNvPr id="8" name="Picture 7">
            <a:extLst>
              <a:ext uri="{FF2B5EF4-FFF2-40B4-BE49-F238E27FC236}">
                <a16:creationId xmlns:a16="http://schemas.microsoft.com/office/drawing/2014/main" id="{81F7E477-532D-4E28-B5D8-85E530D10672}"/>
              </a:ext>
            </a:extLst>
          </p:cNvPr>
          <p:cNvPicPr>
            <a:picLocks noChangeAspect="1"/>
          </p:cNvPicPr>
          <p:nvPr/>
        </p:nvPicPr>
        <p:blipFill>
          <a:blip r:embed="rId5"/>
          <a:stretch>
            <a:fillRect/>
          </a:stretch>
        </p:blipFill>
        <p:spPr>
          <a:xfrm>
            <a:off x="2754592" y="1587732"/>
            <a:ext cx="3675247" cy="513091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4" name="Google Shape;464;g5cd92f6893_0_93"/>
          <p:cNvPicPr preferRelativeResize="0"/>
          <p:nvPr/>
        </p:nvPicPr>
        <p:blipFill rotWithShape="1">
          <a:blip r:embed="rId3">
            <a:alphaModFix/>
          </a:blip>
          <a:srcRect l="14537" t="12505" r="-2588" b="8141"/>
          <a:stretch/>
        </p:blipFill>
        <p:spPr>
          <a:xfrm>
            <a:off x="1" y="0"/>
            <a:ext cx="621792" cy="6858000"/>
          </a:xfrm>
          <a:prstGeom prst="rect">
            <a:avLst/>
          </a:prstGeom>
          <a:noFill/>
          <a:ln>
            <a:noFill/>
          </a:ln>
        </p:spPr>
      </p:pic>
      <p:sp>
        <p:nvSpPr>
          <p:cNvPr id="465" name="Google Shape;465;g5cd92f6893_0_93"/>
          <p:cNvSpPr txBox="1">
            <a:spLocks noGrp="1"/>
          </p:cNvSpPr>
          <p:nvPr>
            <p:ph type="title"/>
          </p:nvPr>
        </p:nvSpPr>
        <p:spPr>
          <a:xfrm>
            <a:off x="838200" y="803787"/>
            <a:ext cx="10515600" cy="637500"/>
          </a:xfrm>
          <a:prstGeom prst="rect">
            <a:avLst/>
          </a:prstGeom>
          <a:noFill/>
          <a:ln>
            <a:noFill/>
          </a:ln>
        </p:spPr>
        <p:txBody>
          <a:bodyPr spcFirstLastPara="1" wrap="square" lIns="91425" tIns="45700" rIns="91425" bIns="45700" anchor="ctr" anchorCtr="0">
            <a:noAutofit/>
          </a:bodyPr>
          <a:lstStyle/>
          <a:p>
            <a:pPr lvl="0">
              <a:lnSpc>
                <a:spcPct val="100000"/>
              </a:lnSpc>
              <a:buClr>
                <a:srgbClr val="800000"/>
              </a:buClr>
              <a:buSzPts val="3000"/>
            </a:pPr>
            <a:r>
              <a:rPr lang="en-US" sz="3000" dirty="0">
                <a:solidFill>
                  <a:srgbClr val="800000"/>
                </a:solidFill>
              </a:rPr>
              <a:t>FEATURED POETS: by </a:t>
            </a:r>
            <a:r>
              <a:rPr lang="en-US" sz="3000" dirty="0" err="1">
                <a:solidFill>
                  <a:srgbClr val="800000"/>
                </a:solidFill>
              </a:rPr>
              <a:t>Chrystos</a:t>
            </a:r>
            <a:r>
              <a:rPr lang="en-US" sz="3000" dirty="0">
                <a:solidFill>
                  <a:srgbClr val="800000"/>
                </a:solidFill>
              </a:rPr>
              <a:t> </a:t>
            </a:r>
            <a:r>
              <a:rPr lang="en-US" sz="3000" dirty="0">
                <a:solidFill>
                  <a:schemeClr val="accent5">
                    <a:lumMod val="50000"/>
                  </a:schemeClr>
                </a:solidFill>
              </a:rPr>
              <a:t>(</a:t>
            </a:r>
            <a:r>
              <a:rPr lang="en-US" sz="3000" dirty="0" err="1">
                <a:solidFill>
                  <a:schemeClr val="accent5">
                    <a:lumMod val="50000"/>
                  </a:schemeClr>
                </a:solidFill>
              </a:rPr>
              <a:t>Minominee</a:t>
            </a:r>
            <a:r>
              <a:rPr lang="en-US" sz="3000" dirty="0">
                <a:solidFill>
                  <a:schemeClr val="accent5">
                    <a:lumMod val="50000"/>
                  </a:schemeClr>
                </a:solidFill>
              </a:rPr>
              <a:t>)</a:t>
            </a:r>
            <a:endParaRPr dirty="0">
              <a:solidFill>
                <a:schemeClr val="accent5">
                  <a:lumMod val="50000"/>
                </a:schemeClr>
              </a:solidFill>
            </a:endParaRPr>
          </a:p>
        </p:txBody>
      </p:sp>
      <p:cxnSp>
        <p:nvCxnSpPr>
          <p:cNvPr id="466" name="Google Shape;466;g5cd92f6893_0_93"/>
          <p:cNvCxnSpPr/>
          <p:nvPr/>
        </p:nvCxnSpPr>
        <p:spPr>
          <a:xfrm>
            <a:off x="838200" y="1437653"/>
            <a:ext cx="10764300" cy="0"/>
          </a:xfrm>
          <a:prstGeom prst="straightConnector1">
            <a:avLst/>
          </a:prstGeom>
          <a:noFill/>
          <a:ln w="9525" cap="flat" cmpd="sng">
            <a:solidFill>
              <a:srgbClr val="800000"/>
            </a:solidFill>
            <a:prstDash val="solid"/>
            <a:miter lim="800000"/>
            <a:headEnd type="none" w="sm" len="sm"/>
            <a:tailEnd type="none" w="sm" len="sm"/>
          </a:ln>
        </p:spPr>
      </p:cxnSp>
      <p:pic>
        <p:nvPicPr>
          <p:cNvPr id="467" name="Google Shape;467;g5cd92f6893_0_93"/>
          <p:cNvPicPr preferRelativeResize="0"/>
          <p:nvPr/>
        </p:nvPicPr>
        <p:blipFill rotWithShape="1">
          <a:blip r:embed="rId4">
            <a:alphaModFix/>
          </a:blip>
          <a:srcRect l="44118" t="3882" r="44117" b="87026"/>
          <a:stretch/>
        </p:blipFill>
        <p:spPr>
          <a:xfrm>
            <a:off x="10478000" y="348750"/>
            <a:ext cx="1124723" cy="1076422"/>
          </a:xfrm>
          <a:prstGeom prst="rect">
            <a:avLst/>
          </a:prstGeom>
          <a:noFill/>
          <a:ln>
            <a:noFill/>
          </a:ln>
        </p:spPr>
      </p:pic>
      <p:pic>
        <p:nvPicPr>
          <p:cNvPr id="3" name="Picture 2">
            <a:extLst>
              <a:ext uri="{FF2B5EF4-FFF2-40B4-BE49-F238E27FC236}">
                <a16:creationId xmlns:a16="http://schemas.microsoft.com/office/drawing/2014/main" id="{BC5AE1F8-BE5C-48ED-8289-69ABD44B432A}"/>
              </a:ext>
            </a:extLst>
          </p:cNvPr>
          <p:cNvPicPr>
            <a:picLocks noChangeAspect="1"/>
          </p:cNvPicPr>
          <p:nvPr/>
        </p:nvPicPr>
        <p:blipFill>
          <a:blip r:embed="rId5"/>
          <a:stretch>
            <a:fillRect/>
          </a:stretch>
        </p:blipFill>
        <p:spPr>
          <a:xfrm>
            <a:off x="6622311" y="2187063"/>
            <a:ext cx="2990850" cy="3867150"/>
          </a:xfrm>
          <a:prstGeom prst="rect">
            <a:avLst/>
          </a:prstGeom>
        </p:spPr>
      </p:pic>
      <p:sp>
        <p:nvSpPr>
          <p:cNvPr id="10" name="Google Shape;465;g5cd92f6893_0_93">
            <a:extLst>
              <a:ext uri="{FF2B5EF4-FFF2-40B4-BE49-F238E27FC236}">
                <a16:creationId xmlns:a16="http://schemas.microsoft.com/office/drawing/2014/main" id="{BB0E2820-F10A-4A6A-82E4-9F2FF3061E09}"/>
              </a:ext>
            </a:extLst>
          </p:cNvPr>
          <p:cNvSpPr txBox="1">
            <a:spLocks/>
          </p:cNvSpPr>
          <p:nvPr/>
        </p:nvSpPr>
        <p:spPr>
          <a:xfrm>
            <a:off x="1486446" y="2143227"/>
            <a:ext cx="4271211" cy="3910986"/>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800000"/>
              </a:buClr>
              <a:buSzPts val="3000"/>
            </a:pPr>
            <a:r>
              <a:rPr lang="en-US" sz="3000" dirty="0">
                <a:solidFill>
                  <a:srgbClr val="800000"/>
                </a:solidFill>
              </a:rPr>
              <a:t>“I am Not Your Princess”</a:t>
            </a:r>
          </a:p>
          <a:p>
            <a:pPr>
              <a:buClr>
                <a:srgbClr val="800000"/>
              </a:buClr>
              <a:buSzPts val="3000"/>
            </a:pPr>
            <a:endParaRPr lang="en-US" sz="3000" dirty="0">
              <a:solidFill>
                <a:schemeClr val="accent5">
                  <a:lumMod val="50000"/>
                </a:schemeClr>
              </a:solidFill>
            </a:endParaRPr>
          </a:p>
          <a:p>
            <a:pPr>
              <a:buClr>
                <a:srgbClr val="800000"/>
              </a:buClr>
              <a:buSzPts val="3000"/>
            </a:pPr>
            <a:r>
              <a:rPr lang="en-US" sz="3000" i="1" dirty="0">
                <a:solidFill>
                  <a:schemeClr val="accent5">
                    <a:lumMod val="50000"/>
                  </a:schemeClr>
                </a:solidFill>
              </a:rPr>
              <a:t>#</a:t>
            </a:r>
            <a:r>
              <a:rPr lang="en-US" sz="3000" i="1" dirty="0" err="1">
                <a:solidFill>
                  <a:schemeClr val="accent5">
                    <a:lumMod val="50000"/>
                  </a:schemeClr>
                </a:solidFill>
              </a:rPr>
              <a:t>NotYourPrincess</a:t>
            </a:r>
            <a:endParaRPr lang="en-US" sz="3000" i="1" dirty="0">
              <a:solidFill>
                <a:schemeClr val="accent5">
                  <a:lumMod val="50000"/>
                </a:schemeClr>
              </a:solidFill>
            </a:endParaRPr>
          </a:p>
          <a:p>
            <a:pPr>
              <a:buClr>
                <a:srgbClr val="800000"/>
              </a:buClr>
              <a:buSzPts val="3000"/>
            </a:pPr>
            <a:endParaRPr lang="en-US" i="1" dirty="0">
              <a:solidFill>
                <a:schemeClr val="accent5">
                  <a:lumMod val="50000"/>
                </a:schemeClr>
              </a:solidFill>
            </a:endParaRPr>
          </a:p>
        </p:txBody>
      </p:sp>
    </p:spTree>
    <p:extLst>
      <p:ext uri="{BB962C8B-B14F-4D97-AF65-F5344CB8AC3E}">
        <p14:creationId xmlns:p14="http://schemas.microsoft.com/office/powerpoint/2010/main" val="3011771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2"/>
          <p:cNvSpPr txBox="1">
            <a:spLocks noGrp="1"/>
          </p:cNvSpPr>
          <p:nvPr>
            <p:ph type="title"/>
          </p:nvPr>
        </p:nvSpPr>
        <p:spPr>
          <a:xfrm>
            <a:off x="838200" y="516284"/>
            <a:ext cx="10515600" cy="8499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00000"/>
              </a:buClr>
              <a:buSzPts val="4000"/>
              <a:buFont typeface="Calibri"/>
              <a:buNone/>
            </a:pPr>
            <a:r>
              <a:rPr lang="en-US" sz="4000" dirty="0">
                <a:solidFill>
                  <a:srgbClr val="800000"/>
                </a:solidFill>
              </a:rPr>
              <a:t>WHO IS NIEA?</a:t>
            </a:r>
            <a:endParaRPr sz="4000" dirty="0">
              <a:solidFill>
                <a:srgbClr val="800000"/>
              </a:solidFill>
            </a:endParaRPr>
          </a:p>
        </p:txBody>
      </p:sp>
      <p:pic>
        <p:nvPicPr>
          <p:cNvPr id="255" name="Google Shape;255;p2"/>
          <p:cNvPicPr preferRelativeResize="0"/>
          <p:nvPr/>
        </p:nvPicPr>
        <p:blipFill rotWithShape="1">
          <a:blip r:embed="rId3">
            <a:alphaModFix/>
          </a:blip>
          <a:srcRect l="14538" t="12502" r="-2588" b="8147"/>
          <a:stretch/>
        </p:blipFill>
        <p:spPr>
          <a:xfrm>
            <a:off x="1" y="1"/>
            <a:ext cx="621792" cy="6857999"/>
          </a:xfrm>
          <a:prstGeom prst="rect">
            <a:avLst/>
          </a:prstGeom>
          <a:noFill/>
          <a:ln>
            <a:noFill/>
          </a:ln>
        </p:spPr>
      </p:pic>
      <p:cxnSp>
        <p:nvCxnSpPr>
          <p:cNvPr id="256" name="Google Shape;256;p2"/>
          <p:cNvCxnSpPr/>
          <p:nvPr/>
        </p:nvCxnSpPr>
        <p:spPr>
          <a:xfrm>
            <a:off x="838200" y="1361440"/>
            <a:ext cx="5257800" cy="4791"/>
          </a:xfrm>
          <a:prstGeom prst="straightConnector1">
            <a:avLst/>
          </a:prstGeom>
          <a:noFill/>
          <a:ln w="9525" cap="flat" cmpd="sng">
            <a:solidFill>
              <a:srgbClr val="800000"/>
            </a:solidFill>
            <a:prstDash val="solid"/>
            <a:miter lim="800000"/>
            <a:headEnd type="none" w="sm" len="sm"/>
            <a:tailEnd type="none" w="sm" len="sm"/>
          </a:ln>
        </p:spPr>
      </p:cxnSp>
      <p:pic>
        <p:nvPicPr>
          <p:cNvPr id="257" name="Google Shape;257;p2"/>
          <p:cNvPicPr preferRelativeResize="0"/>
          <p:nvPr/>
        </p:nvPicPr>
        <p:blipFill rotWithShape="1">
          <a:blip r:embed="rId4">
            <a:alphaModFix/>
          </a:blip>
          <a:srcRect l="44118" t="3882" r="44117" b="87026"/>
          <a:stretch/>
        </p:blipFill>
        <p:spPr>
          <a:xfrm>
            <a:off x="4460139" y="236728"/>
            <a:ext cx="1124712" cy="1124712"/>
          </a:xfrm>
          <a:prstGeom prst="rect">
            <a:avLst/>
          </a:prstGeom>
          <a:noFill/>
          <a:ln>
            <a:noFill/>
          </a:ln>
        </p:spPr>
      </p:pic>
      <p:pic>
        <p:nvPicPr>
          <p:cNvPr id="258" name="Google Shape;258;p2"/>
          <p:cNvPicPr preferRelativeResize="0"/>
          <p:nvPr/>
        </p:nvPicPr>
        <p:blipFill rotWithShape="1">
          <a:blip r:embed="rId5">
            <a:alphaModFix/>
          </a:blip>
          <a:srcRect b="7511"/>
          <a:stretch/>
        </p:blipFill>
        <p:spPr>
          <a:xfrm>
            <a:off x="4347195" y="236728"/>
            <a:ext cx="8126059" cy="6475380"/>
          </a:xfrm>
          <a:prstGeom prst="rect">
            <a:avLst/>
          </a:prstGeom>
          <a:noFill/>
          <a:ln>
            <a:noFill/>
          </a:ln>
        </p:spPr>
      </p:pic>
      <p:sp>
        <p:nvSpPr>
          <p:cNvPr id="259" name="Google Shape;259;p2"/>
          <p:cNvSpPr txBox="1">
            <a:spLocks noGrp="1"/>
          </p:cNvSpPr>
          <p:nvPr>
            <p:ph type="body" idx="1"/>
          </p:nvPr>
        </p:nvSpPr>
        <p:spPr>
          <a:xfrm>
            <a:off x="1483360" y="2106671"/>
            <a:ext cx="2770539" cy="4013870"/>
          </a:xfrm>
          <a:prstGeom prst="rect">
            <a:avLst/>
          </a:prstGeom>
          <a:noFill/>
          <a:ln>
            <a:noFill/>
          </a:ln>
        </p:spPr>
        <p:txBody>
          <a:bodyPr spcFirstLastPara="1" wrap="square" lIns="91425" tIns="45700" rIns="91425" bIns="45700" anchor="t" anchorCtr="0">
            <a:normAutofit/>
          </a:bodyPr>
          <a:lstStyle/>
          <a:p>
            <a:pPr marL="0" lvl="0" indent="0" algn="ctr" rtl="0">
              <a:lnSpc>
                <a:spcPct val="80000"/>
              </a:lnSpc>
              <a:spcBef>
                <a:spcPts val="0"/>
              </a:spcBef>
              <a:spcAft>
                <a:spcPts val="0"/>
              </a:spcAft>
              <a:buClr>
                <a:srgbClr val="5BA1A8"/>
              </a:buClr>
              <a:buSzPts val="3200"/>
              <a:buNone/>
            </a:pPr>
            <a:r>
              <a:rPr lang="en-US" sz="3200" dirty="0">
                <a:solidFill>
                  <a:srgbClr val="5BA1A8"/>
                </a:solidFill>
              </a:rPr>
              <a:t>OUR MISSION</a:t>
            </a:r>
            <a:endParaRPr dirty="0"/>
          </a:p>
          <a:p>
            <a:pPr marL="0" lvl="0" indent="0" algn="ctr" rtl="0">
              <a:lnSpc>
                <a:spcPct val="80000"/>
              </a:lnSpc>
              <a:spcBef>
                <a:spcPts val="1000"/>
              </a:spcBef>
              <a:spcAft>
                <a:spcPts val="0"/>
              </a:spcAft>
              <a:buClr>
                <a:srgbClr val="5BA1A8"/>
              </a:buClr>
              <a:buSzPts val="2400"/>
              <a:buNone/>
            </a:pPr>
            <a:r>
              <a:rPr lang="en-US" sz="2400" i="1" dirty="0">
                <a:solidFill>
                  <a:srgbClr val="5BA1A8"/>
                </a:solidFill>
              </a:rPr>
              <a:t>The National Indian Education Association advances comprehensive, culture-based educational opportunities for American Indians, Alaska Natives, and Native Hawaiians.</a:t>
            </a:r>
            <a:endParaRPr dirty="0"/>
          </a:p>
        </p:txBody>
      </p:sp>
      <p:grpSp>
        <p:nvGrpSpPr>
          <p:cNvPr id="260" name="Google Shape;260;p2"/>
          <p:cNvGrpSpPr/>
          <p:nvPr/>
        </p:nvGrpSpPr>
        <p:grpSpPr>
          <a:xfrm>
            <a:off x="1107440" y="1630787"/>
            <a:ext cx="562530" cy="843795"/>
            <a:chOff x="1107440" y="2032010"/>
            <a:chExt cx="562530" cy="843795"/>
          </a:xfrm>
        </p:grpSpPr>
        <p:sp>
          <p:nvSpPr>
            <p:cNvPr id="261" name="Google Shape;261;p2"/>
            <p:cNvSpPr/>
            <p:nvPr/>
          </p:nvSpPr>
          <p:spPr>
            <a:xfrm rot="5400000">
              <a:off x="1107441" y="2032010"/>
              <a:ext cx="281265" cy="281265"/>
            </a:xfrm>
            <a:prstGeom prst="rtTriangle">
              <a:avLst/>
            </a:prstGeom>
            <a:solidFill>
              <a:srgbClr val="5BA1A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2" name="Google Shape;262;p2"/>
            <p:cNvSpPr/>
            <p:nvPr/>
          </p:nvSpPr>
          <p:spPr>
            <a:xfrm rot="5400000">
              <a:off x="1107440" y="2313275"/>
              <a:ext cx="281265" cy="281265"/>
            </a:xfrm>
            <a:prstGeom prst="rtTriangle">
              <a:avLst/>
            </a:prstGeom>
            <a:solidFill>
              <a:srgbClr val="5BA1A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3" name="Google Shape;263;p2"/>
            <p:cNvSpPr/>
            <p:nvPr/>
          </p:nvSpPr>
          <p:spPr>
            <a:xfrm rot="5400000">
              <a:off x="1388705" y="2032010"/>
              <a:ext cx="281265" cy="281265"/>
            </a:xfrm>
            <a:prstGeom prst="rtTriangle">
              <a:avLst/>
            </a:prstGeom>
            <a:solidFill>
              <a:srgbClr val="5BA1A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4" name="Google Shape;264;p2"/>
            <p:cNvSpPr/>
            <p:nvPr/>
          </p:nvSpPr>
          <p:spPr>
            <a:xfrm rot="5400000">
              <a:off x="1108799" y="2594540"/>
              <a:ext cx="281265" cy="281265"/>
            </a:xfrm>
            <a:prstGeom prst="rtTriangle">
              <a:avLst/>
            </a:prstGeom>
            <a:solidFill>
              <a:srgbClr val="5BA1A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65" name="Google Shape;265;p2"/>
          <p:cNvSpPr/>
          <p:nvPr/>
        </p:nvSpPr>
        <p:spPr>
          <a:xfrm>
            <a:off x="1107440" y="1623528"/>
            <a:ext cx="3520544" cy="4901666"/>
          </a:xfrm>
          <a:prstGeom prst="rect">
            <a:avLst/>
          </a:prstGeom>
          <a:noFill/>
          <a:ln w="12700" cap="flat" cmpd="sng">
            <a:solidFill>
              <a:srgbClr val="5BA1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11" name="Google Shape;553;g5cd92f6893_0_441">
            <a:extLst>
              <a:ext uri="{FF2B5EF4-FFF2-40B4-BE49-F238E27FC236}">
                <a16:creationId xmlns:a16="http://schemas.microsoft.com/office/drawing/2014/main" id="{F0CC47CA-8B83-43AE-A728-D5DE73ACA69E}"/>
              </a:ext>
            </a:extLst>
          </p:cNvPr>
          <p:cNvSpPr/>
          <p:nvPr/>
        </p:nvSpPr>
        <p:spPr>
          <a:xfrm>
            <a:off x="927688" y="4057416"/>
            <a:ext cx="8002952" cy="1988512"/>
          </a:xfrm>
          <a:prstGeom prst="rect">
            <a:avLst/>
          </a:prstGeom>
          <a:solidFill>
            <a:schemeClr val="accent2">
              <a:lumMod val="50000"/>
            </a:schemeClr>
          </a:solidFill>
          <a:ln w="12700" cap="flat" cmpd="sng">
            <a:solidFill>
              <a:schemeClr val="accent1">
                <a:lumMod val="5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0" name="Google Shape;551;g5cd92f6893_0_441">
            <a:extLst>
              <a:ext uri="{FF2B5EF4-FFF2-40B4-BE49-F238E27FC236}">
                <a16:creationId xmlns:a16="http://schemas.microsoft.com/office/drawing/2014/main" id="{E09E8FDD-82BD-4C26-9544-5EE4FBCF54A7}"/>
              </a:ext>
            </a:extLst>
          </p:cNvPr>
          <p:cNvSpPr/>
          <p:nvPr/>
        </p:nvSpPr>
        <p:spPr>
          <a:xfrm>
            <a:off x="927688" y="1640996"/>
            <a:ext cx="9559800" cy="2445900"/>
          </a:xfrm>
          <a:prstGeom prst="rect">
            <a:avLst/>
          </a:prstGeom>
          <a:solidFill>
            <a:srgbClr val="5BA1A8">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4" name="Rectangle 3">
            <a:extLst>
              <a:ext uri="{FF2B5EF4-FFF2-40B4-BE49-F238E27FC236}">
                <a16:creationId xmlns:a16="http://schemas.microsoft.com/office/drawing/2014/main" id="{E86DB806-9DA3-45AA-88CF-B8A0C3957A2D}"/>
              </a:ext>
            </a:extLst>
          </p:cNvPr>
          <p:cNvSpPr/>
          <p:nvPr/>
        </p:nvSpPr>
        <p:spPr>
          <a:xfrm>
            <a:off x="1054273" y="2111075"/>
            <a:ext cx="7449648" cy="155359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4000" b="1" dirty="0">
                <a:solidFill>
                  <a:schemeClr val="bg1"/>
                </a:solidFill>
                <a:latin typeface="Amazon Ember"/>
                <a:cs typeface="Arial"/>
              </a:rPr>
              <a:t>Share your favorite poems and/or poets.  </a:t>
            </a:r>
            <a:endParaRPr lang="en-US" sz="4400" b="1" dirty="0">
              <a:solidFill>
                <a:schemeClr val="bg1"/>
              </a:solidFill>
              <a:cs typeface="Arial"/>
            </a:endParaRPr>
          </a:p>
        </p:txBody>
      </p:sp>
      <p:sp>
        <p:nvSpPr>
          <p:cNvPr id="298" name="Google Shape;298;p8"/>
          <p:cNvSpPr txBox="1">
            <a:spLocks noGrp="1"/>
          </p:cNvSpPr>
          <p:nvPr>
            <p:ph type="title"/>
          </p:nvPr>
        </p:nvSpPr>
        <p:spPr>
          <a:xfrm>
            <a:off x="838200" y="516284"/>
            <a:ext cx="10515600" cy="8499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00000"/>
              </a:buClr>
              <a:buSzPts val="4000"/>
              <a:buFont typeface="Calibri"/>
              <a:buNone/>
            </a:pPr>
            <a:r>
              <a:rPr lang="en-US" sz="4000" dirty="0">
                <a:solidFill>
                  <a:srgbClr val="800000"/>
                </a:solidFill>
              </a:rPr>
              <a:t>STOP &amp; JOT</a:t>
            </a:r>
            <a:endParaRPr sz="4000" dirty="0">
              <a:solidFill>
                <a:srgbClr val="800000"/>
              </a:solidFill>
            </a:endParaRPr>
          </a:p>
        </p:txBody>
      </p:sp>
      <p:pic>
        <p:nvPicPr>
          <p:cNvPr id="299" name="Google Shape;299;p8"/>
          <p:cNvPicPr preferRelativeResize="0"/>
          <p:nvPr/>
        </p:nvPicPr>
        <p:blipFill rotWithShape="1">
          <a:blip r:embed="rId3">
            <a:alphaModFix/>
          </a:blip>
          <a:srcRect l="14538" t="12502" r="-2588" b="8147"/>
          <a:stretch/>
        </p:blipFill>
        <p:spPr>
          <a:xfrm>
            <a:off x="1" y="1"/>
            <a:ext cx="621792" cy="6857999"/>
          </a:xfrm>
          <a:prstGeom prst="rect">
            <a:avLst/>
          </a:prstGeom>
          <a:noFill/>
          <a:ln>
            <a:noFill/>
          </a:ln>
        </p:spPr>
      </p:pic>
      <p:cxnSp>
        <p:nvCxnSpPr>
          <p:cNvPr id="300" name="Google Shape;300;p8"/>
          <p:cNvCxnSpPr/>
          <p:nvPr/>
        </p:nvCxnSpPr>
        <p:spPr>
          <a:xfrm>
            <a:off x="838200" y="1361440"/>
            <a:ext cx="10764520" cy="0"/>
          </a:xfrm>
          <a:prstGeom prst="straightConnector1">
            <a:avLst/>
          </a:prstGeom>
          <a:noFill/>
          <a:ln w="9525" cap="flat" cmpd="sng">
            <a:solidFill>
              <a:srgbClr val="800000"/>
            </a:solidFill>
            <a:prstDash val="solid"/>
            <a:miter lim="800000"/>
            <a:headEnd type="none" w="sm" len="sm"/>
            <a:tailEnd type="none" w="sm" len="sm"/>
          </a:ln>
        </p:spPr>
      </p:cxnSp>
      <p:pic>
        <p:nvPicPr>
          <p:cNvPr id="301" name="Google Shape;301;p8"/>
          <p:cNvPicPr preferRelativeResize="0"/>
          <p:nvPr/>
        </p:nvPicPr>
        <p:blipFill rotWithShape="1">
          <a:blip r:embed="rId4">
            <a:alphaModFix/>
          </a:blip>
          <a:srcRect l="44118" t="3882" r="44117" b="87026"/>
          <a:stretch/>
        </p:blipFill>
        <p:spPr>
          <a:xfrm>
            <a:off x="10478008" y="169260"/>
            <a:ext cx="1124712" cy="1124712"/>
          </a:xfrm>
          <a:prstGeom prst="rect">
            <a:avLst/>
          </a:prstGeom>
          <a:noFill/>
          <a:ln>
            <a:noFill/>
          </a:ln>
        </p:spPr>
      </p:pic>
      <p:sp>
        <p:nvSpPr>
          <p:cNvPr id="2" name="Rectangle 1">
            <a:extLst>
              <a:ext uri="{FF2B5EF4-FFF2-40B4-BE49-F238E27FC236}">
                <a16:creationId xmlns:a16="http://schemas.microsoft.com/office/drawing/2014/main" id="{19E1A377-4A6B-4BE8-85B0-E82719F0D18A}"/>
              </a:ext>
            </a:extLst>
          </p:cNvPr>
          <p:cNvSpPr/>
          <p:nvPr/>
        </p:nvSpPr>
        <p:spPr>
          <a:xfrm>
            <a:off x="6580273" y="2415736"/>
            <a:ext cx="184731" cy="307777"/>
          </a:xfrm>
          <a:prstGeom prst="rect">
            <a:avLst/>
          </a:prstGeom>
        </p:spPr>
        <p:txBody>
          <a:bodyPr wrap="none">
            <a:spAutoFit/>
          </a:bodyPr>
          <a:lstStyle/>
          <a:p>
            <a:endParaRPr lang="en-US" dirty="0"/>
          </a:p>
        </p:txBody>
      </p:sp>
      <p:sp>
        <p:nvSpPr>
          <p:cNvPr id="5" name="Rectangle 4">
            <a:extLst>
              <a:ext uri="{FF2B5EF4-FFF2-40B4-BE49-F238E27FC236}">
                <a16:creationId xmlns:a16="http://schemas.microsoft.com/office/drawing/2014/main" id="{85696C3A-02A4-4047-BC98-6E1D11CEC870}"/>
              </a:ext>
            </a:extLst>
          </p:cNvPr>
          <p:cNvSpPr/>
          <p:nvPr/>
        </p:nvSpPr>
        <p:spPr>
          <a:xfrm>
            <a:off x="1054273" y="3924381"/>
            <a:ext cx="7143753" cy="2554545"/>
          </a:xfrm>
          <a:prstGeom prst="rect">
            <a:avLst/>
          </a:prstGeom>
        </p:spPr>
        <p:txBody>
          <a:bodyPr wrap="square">
            <a:spAutoFit/>
          </a:bodyPr>
          <a:lstStyle/>
          <a:p>
            <a:pPr algn="ctr"/>
            <a:endParaRPr lang="en-US" sz="2000" dirty="0">
              <a:solidFill>
                <a:schemeClr val="tx1"/>
              </a:solidFill>
              <a:latin typeface="Amazon Ember"/>
            </a:endParaRPr>
          </a:p>
          <a:p>
            <a:pPr algn="ctr"/>
            <a:r>
              <a:rPr lang="en-US" sz="3600" dirty="0">
                <a:solidFill>
                  <a:schemeClr val="bg1"/>
                </a:solidFill>
                <a:latin typeface="Amazon Ember"/>
              </a:rPr>
              <a:t>Take a moment to enter your response </a:t>
            </a:r>
          </a:p>
          <a:p>
            <a:pPr algn="ctr"/>
            <a:r>
              <a:rPr lang="en-US" sz="3600" dirty="0">
                <a:solidFill>
                  <a:schemeClr val="bg1"/>
                </a:solidFill>
                <a:latin typeface="Amazon Ember"/>
              </a:rPr>
              <a:t>into the </a:t>
            </a:r>
            <a:r>
              <a:rPr lang="en-US" sz="3600" i="1" dirty="0">
                <a:solidFill>
                  <a:schemeClr val="bg1"/>
                </a:solidFill>
                <a:latin typeface="Amazon Ember"/>
              </a:rPr>
              <a:t>Question Box</a:t>
            </a:r>
            <a:r>
              <a:rPr lang="en-US" sz="3600" dirty="0">
                <a:solidFill>
                  <a:schemeClr val="bg1"/>
                </a:solidFill>
                <a:latin typeface="Amazon Ember"/>
              </a:rPr>
              <a:t>.</a:t>
            </a:r>
          </a:p>
          <a:p>
            <a:endParaRPr lang="en-US" sz="3200" dirty="0">
              <a:solidFill>
                <a:schemeClr val="tx1"/>
              </a:solidFill>
              <a:latin typeface="Amazon Ember"/>
            </a:endParaRPr>
          </a:p>
        </p:txBody>
      </p:sp>
      <p:pic>
        <p:nvPicPr>
          <p:cNvPr id="3" name="Picture 2">
            <a:extLst>
              <a:ext uri="{FF2B5EF4-FFF2-40B4-BE49-F238E27FC236}">
                <a16:creationId xmlns:a16="http://schemas.microsoft.com/office/drawing/2014/main" id="{72A94686-268D-4428-A851-9E02091ECBC1}"/>
              </a:ext>
            </a:extLst>
          </p:cNvPr>
          <p:cNvPicPr>
            <a:picLocks noChangeAspect="1"/>
          </p:cNvPicPr>
          <p:nvPr/>
        </p:nvPicPr>
        <p:blipFill>
          <a:blip r:embed="rId5"/>
          <a:stretch>
            <a:fillRect/>
          </a:stretch>
        </p:blipFill>
        <p:spPr>
          <a:xfrm>
            <a:off x="8503921" y="1534505"/>
            <a:ext cx="3182311" cy="465156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697330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4" name="Google Shape;464;g5cd92f6893_0_93"/>
          <p:cNvPicPr preferRelativeResize="0"/>
          <p:nvPr/>
        </p:nvPicPr>
        <p:blipFill rotWithShape="1">
          <a:blip r:embed="rId3">
            <a:alphaModFix/>
          </a:blip>
          <a:srcRect l="14537" t="12505" r="-2588" b="8141"/>
          <a:stretch/>
        </p:blipFill>
        <p:spPr>
          <a:xfrm>
            <a:off x="1" y="0"/>
            <a:ext cx="621792" cy="6858000"/>
          </a:xfrm>
          <a:prstGeom prst="rect">
            <a:avLst/>
          </a:prstGeom>
          <a:noFill/>
          <a:ln>
            <a:noFill/>
          </a:ln>
        </p:spPr>
      </p:pic>
      <p:sp>
        <p:nvSpPr>
          <p:cNvPr id="465" name="Google Shape;465;g5cd92f6893_0_93"/>
          <p:cNvSpPr txBox="1">
            <a:spLocks noGrp="1"/>
          </p:cNvSpPr>
          <p:nvPr>
            <p:ph type="title"/>
          </p:nvPr>
        </p:nvSpPr>
        <p:spPr>
          <a:xfrm>
            <a:off x="838200" y="803787"/>
            <a:ext cx="10515600" cy="637500"/>
          </a:xfrm>
          <a:prstGeom prst="rect">
            <a:avLst/>
          </a:prstGeom>
          <a:noFill/>
          <a:ln>
            <a:noFill/>
          </a:ln>
        </p:spPr>
        <p:txBody>
          <a:bodyPr spcFirstLastPara="1" wrap="square" lIns="91425" tIns="45700" rIns="91425" bIns="45700" anchor="ctr" anchorCtr="0">
            <a:noAutofit/>
          </a:bodyPr>
          <a:lstStyle/>
          <a:p>
            <a:pPr lvl="0">
              <a:lnSpc>
                <a:spcPct val="100000"/>
              </a:lnSpc>
              <a:buClr>
                <a:srgbClr val="800000"/>
              </a:buClr>
              <a:buSzPts val="3000"/>
            </a:pPr>
            <a:r>
              <a:rPr lang="en-US" sz="3000" dirty="0">
                <a:solidFill>
                  <a:srgbClr val="800000"/>
                </a:solidFill>
                <a:latin typeface="Arial"/>
                <a:cs typeface="Arial"/>
                <a:sym typeface="Arial"/>
              </a:rPr>
              <a:t>RECOMMENDED NATIVE POETRY COLLECTIONS</a:t>
            </a:r>
            <a:endParaRPr dirty="0"/>
          </a:p>
        </p:txBody>
      </p:sp>
      <p:cxnSp>
        <p:nvCxnSpPr>
          <p:cNvPr id="466" name="Google Shape;466;g5cd92f6893_0_93"/>
          <p:cNvCxnSpPr/>
          <p:nvPr/>
        </p:nvCxnSpPr>
        <p:spPr>
          <a:xfrm>
            <a:off x="838200" y="1437653"/>
            <a:ext cx="10764300" cy="0"/>
          </a:xfrm>
          <a:prstGeom prst="straightConnector1">
            <a:avLst/>
          </a:prstGeom>
          <a:noFill/>
          <a:ln w="9525" cap="flat" cmpd="sng">
            <a:solidFill>
              <a:srgbClr val="800000"/>
            </a:solidFill>
            <a:prstDash val="solid"/>
            <a:miter lim="800000"/>
            <a:headEnd type="none" w="sm" len="sm"/>
            <a:tailEnd type="none" w="sm" len="sm"/>
          </a:ln>
        </p:spPr>
      </p:cxnSp>
      <p:pic>
        <p:nvPicPr>
          <p:cNvPr id="467" name="Google Shape;467;g5cd92f6893_0_93"/>
          <p:cNvPicPr preferRelativeResize="0"/>
          <p:nvPr/>
        </p:nvPicPr>
        <p:blipFill rotWithShape="1">
          <a:blip r:embed="rId4">
            <a:alphaModFix/>
          </a:blip>
          <a:srcRect l="44118" t="3882" r="44117" b="87026"/>
          <a:stretch/>
        </p:blipFill>
        <p:spPr>
          <a:xfrm>
            <a:off x="10478000" y="348750"/>
            <a:ext cx="1124723" cy="1076422"/>
          </a:xfrm>
          <a:prstGeom prst="rect">
            <a:avLst/>
          </a:prstGeom>
          <a:noFill/>
          <a:ln>
            <a:noFill/>
          </a:ln>
        </p:spPr>
      </p:pic>
      <p:pic>
        <p:nvPicPr>
          <p:cNvPr id="3" name="Picture 2">
            <a:extLst>
              <a:ext uri="{FF2B5EF4-FFF2-40B4-BE49-F238E27FC236}">
                <a16:creationId xmlns:a16="http://schemas.microsoft.com/office/drawing/2014/main" id="{C89D82EC-CCF2-4842-96BE-D4F155D59D70}"/>
              </a:ext>
            </a:extLst>
          </p:cNvPr>
          <p:cNvPicPr>
            <a:picLocks noChangeAspect="1"/>
          </p:cNvPicPr>
          <p:nvPr/>
        </p:nvPicPr>
        <p:blipFill>
          <a:blip r:embed="rId5"/>
          <a:stretch>
            <a:fillRect/>
          </a:stretch>
        </p:blipFill>
        <p:spPr>
          <a:xfrm>
            <a:off x="4822459" y="1692026"/>
            <a:ext cx="3100389" cy="4644778"/>
          </a:xfrm>
          <a:prstGeom prst="rect">
            <a:avLst/>
          </a:prstGeom>
        </p:spPr>
      </p:pic>
      <p:pic>
        <p:nvPicPr>
          <p:cNvPr id="1026" name="Picture 2" descr="An American Sunrise - Joy Harjo">
            <a:extLst>
              <a:ext uri="{FF2B5EF4-FFF2-40B4-BE49-F238E27FC236}">
                <a16:creationId xmlns:a16="http://schemas.microsoft.com/office/drawing/2014/main" id="{FDF0B558-E1DE-426E-A2A2-2F106C4441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4870" y="1528667"/>
            <a:ext cx="3390788" cy="48081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FCEDF7B-33BC-4021-9B40-A447685CC7B3}"/>
              </a:ext>
            </a:extLst>
          </p:cNvPr>
          <p:cNvPicPr>
            <a:picLocks noChangeAspect="1"/>
          </p:cNvPicPr>
          <p:nvPr/>
        </p:nvPicPr>
        <p:blipFill>
          <a:blip r:embed="rId7"/>
          <a:stretch>
            <a:fillRect/>
          </a:stretch>
        </p:blipFill>
        <p:spPr>
          <a:xfrm>
            <a:off x="1115306" y="1756990"/>
            <a:ext cx="3248025" cy="4514850"/>
          </a:xfrm>
          <a:prstGeom prst="rect">
            <a:avLst/>
          </a:prstGeom>
        </p:spPr>
      </p:pic>
    </p:spTree>
    <p:extLst>
      <p:ext uri="{BB962C8B-B14F-4D97-AF65-F5344CB8AC3E}">
        <p14:creationId xmlns:p14="http://schemas.microsoft.com/office/powerpoint/2010/main" val="1662084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4" name="Google Shape;464;g5cd92f6893_0_93"/>
          <p:cNvPicPr preferRelativeResize="0"/>
          <p:nvPr/>
        </p:nvPicPr>
        <p:blipFill rotWithShape="1">
          <a:blip r:embed="rId3">
            <a:alphaModFix/>
          </a:blip>
          <a:srcRect l="14537" t="12505" r="-2588" b="8141"/>
          <a:stretch/>
        </p:blipFill>
        <p:spPr>
          <a:xfrm>
            <a:off x="1" y="0"/>
            <a:ext cx="621792" cy="6858000"/>
          </a:xfrm>
          <a:prstGeom prst="rect">
            <a:avLst/>
          </a:prstGeom>
          <a:noFill/>
          <a:ln>
            <a:noFill/>
          </a:ln>
        </p:spPr>
      </p:pic>
      <p:sp>
        <p:nvSpPr>
          <p:cNvPr id="465" name="Google Shape;465;g5cd92f6893_0_93"/>
          <p:cNvSpPr txBox="1">
            <a:spLocks noGrp="1"/>
          </p:cNvSpPr>
          <p:nvPr>
            <p:ph type="title"/>
          </p:nvPr>
        </p:nvSpPr>
        <p:spPr>
          <a:xfrm>
            <a:off x="838200" y="803787"/>
            <a:ext cx="10515600" cy="637500"/>
          </a:xfrm>
          <a:prstGeom prst="rect">
            <a:avLst/>
          </a:prstGeom>
          <a:noFill/>
          <a:ln>
            <a:noFill/>
          </a:ln>
        </p:spPr>
        <p:txBody>
          <a:bodyPr spcFirstLastPara="1" wrap="square" lIns="91425" tIns="45700" rIns="91425" bIns="45700" anchor="ctr" anchorCtr="0">
            <a:noAutofit/>
          </a:bodyPr>
          <a:lstStyle/>
          <a:p>
            <a:pPr lvl="0">
              <a:lnSpc>
                <a:spcPct val="100000"/>
              </a:lnSpc>
              <a:buClr>
                <a:srgbClr val="800000"/>
              </a:buClr>
              <a:buSzPts val="3000"/>
            </a:pPr>
            <a:r>
              <a:rPr lang="en-US" sz="3000" dirty="0">
                <a:solidFill>
                  <a:srgbClr val="800000"/>
                </a:solidFill>
                <a:latin typeface="Arial"/>
                <a:cs typeface="Arial"/>
                <a:sym typeface="Arial"/>
              </a:rPr>
              <a:t>RECOMMENDED NATIVE POETRY COLLECTIONS</a:t>
            </a:r>
            <a:endParaRPr dirty="0"/>
          </a:p>
        </p:txBody>
      </p:sp>
      <p:cxnSp>
        <p:nvCxnSpPr>
          <p:cNvPr id="466" name="Google Shape;466;g5cd92f6893_0_93"/>
          <p:cNvCxnSpPr/>
          <p:nvPr/>
        </p:nvCxnSpPr>
        <p:spPr>
          <a:xfrm>
            <a:off x="838200" y="1437653"/>
            <a:ext cx="10764300" cy="0"/>
          </a:xfrm>
          <a:prstGeom prst="straightConnector1">
            <a:avLst/>
          </a:prstGeom>
          <a:noFill/>
          <a:ln w="9525" cap="flat" cmpd="sng">
            <a:solidFill>
              <a:srgbClr val="800000"/>
            </a:solidFill>
            <a:prstDash val="solid"/>
            <a:miter lim="800000"/>
            <a:headEnd type="none" w="sm" len="sm"/>
            <a:tailEnd type="none" w="sm" len="sm"/>
          </a:ln>
        </p:spPr>
      </p:cxnSp>
      <p:pic>
        <p:nvPicPr>
          <p:cNvPr id="467" name="Google Shape;467;g5cd92f6893_0_93"/>
          <p:cNvPicPr preferRelativeResize="0"/>
          <p:nvPr/>
        </p:nvPicPr>
        <p:blipFill rotWithShape="1">
          <a:blip r:embed="rId4">
            <a:alphaModFix/>
          </a:blip>
          <a:srcRect l="44118" t="3882" r="44117" b="87026"/>
          <a:stretch/>
        </p:blipFill>
        <p:spPr>
          <a:xfrm>
            <a:off x="10478000" y="348750"/>
            <a:ext cx="1124723" cy="1076422"/>
          </a:xfrm>
          <a:prstGeom prst="rect">
            <a:avLst/>
          </a:prstGeom>
          <a:noFill/>
          <a:ln>
            <a:noFill/>
          </a:ln>
        </p:spPr>
      </p:pic>
      <p:pic>
        <p:nvPicPr>
          <p:cNvPr id="2" name="Picture 1">
            <a:extLst>
              <a:ext uri="{FF2B5EF4-FFF2-40B4-BE49-F238E27FC236}">
                <a16:creationId xmlns:a16="http://schemas.microsoft.com/office/drawing/2014/main" id="{7F50DDF3-9FBD-43DB-81AD-282493D42121}"/>
              </a:ext>
            </a:extLst>
          </p:cNvPr>
          <p:cNvPicPr>
            <a:picLocks noChangeAspect="1"/>
          </p:cNvPicPr>
          <p:nvPr/>
        </p:nvPicPr>
        <p:blipFill>
          <a:blip r:embed="rId5"/>
          <a:stretch>
            <a:fillRect/>
          </a:stretch>
        </p:blipFill>
        <p:spPr>
          <a:xfrm>
            <a:off x="4730189" y="2071520"/>
            <a:ext cx="2731621" cy="4104895"/>
          </a:xfrm>
          <a:prstGeom prst="rect">
            <a:avLst/>
          </a:prstGeom>
        </p:spPr>
      </p:pic>
      <p:pic>
        <p:nvPicPr>
          <p:cNvPr id="5" name="Picture 4">
            <a:extLst>
              <a:ext uri="{FF2B5EF4-FFF2-40B4-BE49-F238E27FC236}">
                <a16:creationId xmlns:a16="http://schemas.microsoft.com/office/drawing/2014/main" id="{5F94DFAD-FF67-439C-AA30-D66BE4FAFB49}"/>
              </a:ext>
            </a:extLst>
          </p:cNvPr>
          <p:cNvPicPr>
            <a:picLocks noChangeAspect="1"/>
          </p:cNvPicPr>
          <p:nvPr/>
        </p:nvPicPr>
        <p:blipFill>
          <a:blip r:embed="rId6"/>
          <a:stretch>
            <a:fillRect/>
          </a:stretch>
        </p:blipFill>
        <p:spPr>
          <a:xfrm>
            <a:off x="747591" y="1767949"/>
            <a:ext cx="3438525" cy="4514850"/>
          </a:xfrm>
          <a:prstGeom prst="rect">
            <a:avLst/>
          </a:prstGeom>
        </p:spPr>
      </p:pic>
      <p:pic>
        <p:nvPicPr>
          <p:cNvPr id="6" name="Picture 5">
            <a:extLst>
              <a:ext uri="{FF2B5EF4-FFF2-40B4-BE49-F238E27FC236}">
                <a16:creationId xmlns:a16="http://schemas.microsoft.com/office/drawing/2014/main" id="{C59F05E4-A88E-4841-BE41-2548F06E5D83}"/>
              </a:ext>
            </a:extLst>
          </p:cNvPr>
          <p:cNvPicPr>
            <a:picLocks noChangeAspect="1"/>
          </p:cNvPicPr>
          <p:nvPr/>
        </p:nvPicPr>
        <p:blipFill>
          <a:blip r:embed="rId7"/>
          <a:stretch>
            <a:fillRect/>
          </a:stretch>
        </p:blipFill>
        <p:spPr>
          <a:xfrm>
            <a:off x="8330782" y="1644124"/>
            <a:ext cx="2990850" cy="4762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805000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4" name="Google Shape;464;g5cd92f6893_0_93"/>
          <p:cNvPicPr preferRelativeResize="0"/>
          <p:nvPr/>
        </p:nvPicPr>
        <p:blipFill rotWithShape="1">
          <a:blip r:embed="rId3">
            <a:alphaModFix/>
          </a:blip>
          <a:srcRect l="14537" t="12505" r="-2588" b="8141"/>
          <a:stretch/>
        </p:blipFill>
        <p:spPr>
          <a:xfrm>
            <a:off x="1" y="0"/>
            <a:ext cx="621792" cy="6858000"/>
          </a:xfrm>
          <a:prstGeom prst="rect">
            <a:avLst/>
          </a:prstGeom>
          <a:noFill/>
          <a:ln>
            <a:noFill/>
          </a:ln>
        </p:spPr>
      </p:pic>
      <p:sp>
        <p:nvSpPr>
          <p:cNvPr id="465" name="Google Shape;465;g5cd92f6893_0_93"/>
          <p:cNvSpPr txBox="1">
            <a:spLocks noGrp="1"/>
          </p:cNvSpPr>
          <p:nvPr>
            <p:ph type="title"/>
          </p:nvPr>
        </p:nvSpPr>
        <p:spPr>
          <a:xfrm>
            <a:off x="838200" y="803787"/>
            <a:ext cx="10515600" cy="637500"/>
          </a:xfrm>
          <a:prstGeom prst="rect">
            <a:avLst/>
          </a:prstGeom>
          <a:noFill/>
          <a:ln>
            <a:noFill/>
          </a:ln>
        </p:spPr>
        <p:txBody>
          <a:bodyPr spcFirstLastPara="1" wrap="square" lIns="91425" tIns="45700" rIns="91425" bIns="45700" anchor="ctr" anchorCtr="0">
            <a:noAutofit/>
          </a:bodyPr>
          <a:lstStyle/>
          <a:p>
            <a:pPr lvl="0">
              <a:lnSpc>
                <a:spcPct val="100000"/>
              </a:lnSpc>
              <a:buClr>
                <a:srgbClr val="800000"/>
              </a:buClr>
              <a:buSzPts val="3000"/>
            </a:pPr>
            <a:r>
              <a:rPr lang="en-US" sz="3000" dirty="0">
                <a:solidFill>
                  <a:srgbClr val="800000"/>
                </a:solidFill>
                <a:latin typeface="Arial"/>
                <a:cs typeface="Arial"/>
                <a:sym typeface="Arial"/>
              </a:rPr>
              <a:t>NATIVE POETRY BOOKS FOR CHILDREN</a:t>
            </a:r>
            <a:endParaRPr dirty="0"/>
          </a:p>
        </p:txBody>
      </p:sp>
      <p:cxnSp>
        <p:nvCxnSpPr>
          <p:cNvPr id="466" name="Google Shape;466;g5cd92f6893_0_93"/>
          <p:cNvCxnSpPr/>
          <p:nvPr/>
        </p:nvCxnSpPr>
        <p:spPr>
          <a:xfrm>
            <a:off x="838200" y="1437653"/>
            <a:ext cx="10764300" cy="0"/>
          </a:xfrm>
          <a:prstGeom prst="straightConnector1">
            <a:avLst/>
          </a:prstGeom>
          <a:noFill/>
          <a:ln w="9525" cap="flat" cmpd="sng">
            <a:solidFill>
              <a:srgbClr val="800000"/>
            </a:solidFill>
            <a:prstDash val="solid"/>
            <a:miter lim="800000"/>
            <a:headEnd type="none" w="sm" len="sm"/>
            <a:tailEnd type="none" w="sm" len="sm"/>
          </a:ln>
        </p:spPr>
      </p:cxnSp>
      <p:pic>
        <p:nvPicPr>
          <p:cNvPr id="467" name="Google Shape;467;g5cd92f6893_0_93"/>
          <p:cNvPicPr preferRelativeResize="0"/>
          <p:nvPr/>
        </p:nvPicPr>
        <p:blipFill rotWithShape="1">
          <a:blip r:embed="rId4">
            <a:alphaModFix/>
          </a:blip>
          <a:srcRect l="44118" t="3882" r="44117" b="87026"/>
          <a:stretch/>
        </p:blipFill>
        <p:spPr>
          <a:xfrm>
            <a:off x="10478000" y="348750"/>
            <a:ext cx="1124723" cy="1076422"/>
          </a:xfrm>
          <a:prstGeom prst="rect">
            <a:avLst/>
          </a:prstGeom>
          <a:noFill/>
          <a:ln>
            <a:noFill/>
          </a:ln>
        </p:spPr>
      </p:pic>
      <p:pic>
        <p:nvPicPr>
          <p:cNvPr id="3" name="Picture 2">
            <a:extLst>
              <a:ext uri="{FF2B5EF4-FFF2-40B4-BE49-F238E27FC236}">
                <a16:creationId xmlns:a16="http://schemas.microsoft.com/office/drawing/2014/main" id="{19C45C18-B3A2-49B2-8944-C3EF94D6C653}"/>
              </a:ext>
            </a:extLst>
          </p:cNvPr>
          <p:cNvPicPr>
            <a:picLocks noChangeAspect="1"/>
          </p:cNvPicPr>
          <p:nvPr/>
        </p:nvPicPr>
        <p:blipFill>
          <a:blip r:embed="rId5"/>
          <a:stretch>
            <a:fillRect/>
          </a:stretch>
        </p:blipFill>
        <p:spPr>
          <a:xfrm>
            <a:off x="621793" y="1948251"/>
            <a:ext cx="3393964" cy="4388553"/>
          </a:xfrm>
          <a:prstGeom prst="rect">
            <a:avLst/>
          </a:prstGeom>
        </p:spPr>
      </p:pic>
      <p:pic>
        <p:nvPicPr>
          <p:cNvPr id="4" name="Picture 3">
            <a:extLst>
              <a:ext uri="{FF2B5EF4-FFF2-40B4-BE49-F238E27FC236}">
                <a16:creationId xmlns:a16="http://schemas.microsoft.com/office/drawing/2014/main" id="{578BCD4B-5C26-463B-B5AB-E7543F500755}"/>
              </a:ext>
            </a:extLst>
          </p:cNvPr>
          <p:cNvPicPr>
            <a:picLocks noChangeAspect="1"/>
          </p:cNvPicPr>
          <p:nvPr/>
        </p:nvPicPr>
        <p:blipFill>
          <a:blip r:embed="rId6"/>
          <a:stretch>
            <a:fillRect/>
          </a:stretch>
        </p:blipFill>
        <p:spPr>
          <a:xfrm>
            <a:off x="4581525" y="2285152"/>
            <a:ext cx="3028950" cy="3714750"/>
          </a:xfrm>
          <a:prstGeom prst="rect">
            <a:avLst/>
          </a:prstGeom>
        </p:spPr>
      </p:pic>
      <p:pic>
        <p:nvPicPr>
          <p:cNvPr id="7" name="Picture 6">
            <a:extLst>
              <a:ext uri="{FF2B5EF4-FFF2-40B4-BE49-F238E27FC236}">
                <a16:creationId xmlns:a16="http://schemas.microsoft.com/office/drawing/2014/main" id="{6D1804E9-E13D-46CD-995D-FB05F0FE8F83}"/>
              </a:ext>
            </a:extLst>
          </p:cNvPr>
          <p:cNvPicPr>
            <a:picLocks noChangeAspect="1"/>
          </p:cNvPicPr>
          <p:nvPr/>
        </p:nvPicPr>
        <p:blipFill>
          <a:blip r:embed="rId7"/>
          <a:stretch>
            <a:fillRect/>
          </a:stretch>
        </p:blipFill>
        <p:spPr>
          <a:xfrm>
            <a:off x="7912607" y="1583829"/>
            <a:ext cx="3657600" cy="4752975"/>
          </a:xfrm>
          <a:prstGeom prst="rect">
            <a:avLst/>
          </a:prstGeom>
        </p:spPr>
      </p:pic>
    </p:spTree>
    <p:extLst>
      <p:ext uri="{BB962C8B-B14F-4D97-AF65-F5344CB8AC3E}">
        <p14:creationId xmlns:p14="http://schemas.microsoft.com/office/powerpoint/2010/main" val="41671316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g5cd92f6893_0_331"/>
          <p:cNvSpPr txBox="1">
            <a:spLocks noGrp="1"/>
          </p:cNvSpPr>
          <p:nvPr>
            <p:ph type="title"/>
          </p:nvPr>
        </p:nvSpPr>
        <p:spPr>
          <a:xfrm>
            <a:off x="838200" y="516284"/>
            <a:ext cx="10515600" cy="849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800000"/>
              </a:buClr>
              <a:buSzPts val="4000"/>
              <a:buFont typeface="Calibri"/>
              <a:buNone/>
            </a:pPr>
            <a:r>
              <a:rPr lang="en-US" sz="4000" dirty="0">
                <a:solidFill>
                  <a:srgbClr val="800000"/>
                </a:solidFill>
              </a:rPr>
              <a:t>Culture Resource Repository</a:t>
            </a:r>
            <a:endParaRPr sz="4000" dirty="0">
              <a:solidFill>
                <a:srgbClr val="800000"/>
              </a:solidFill>
            </a:endParaRPr>
          </a:p>
        </p:txBody>
      </p:sp>
      <p:pic>
        <p:nvPicPr>
          <p:cNvPr id="537" name="Google Shape;537;g5cd92f6893_0_331"/>
          <p:cNvPicPr preferRelativeResize="0"/>
          <p:nvPr/>
        </p:nvPicPr>
        <p:blipFill rotWithShape="1">
          <a:blip r:embed="rId3">
            <a:alphaModFix/>
          </a:blip>
          <a:srcRect l="14537" t="12505" r="-2588" b="8141"/>
          <a:stretch/>
        </p:blipFill>
        <p:spPr>
          <a:xfrm>
            <a:off x="1" y="1"/>
            <a:ext cx="621792" cy="6858000"/>
          </a:xfrm>
          <a:prstGeom prst="rect">
            <a:avLst/>
          </a:prstGeom>
          <a:noFill/>
          <a:ln>
            <a:noFill/>
          </a:ln>
        </p:spPr>
      </p:pic>
      <p:cxnSp>
        <p:nvCxnSpPr>
          <p:cNvPr id="538" name="Google Shape;538;g5cd92f6893_0_331"/>
          <p:cNvCxnSpPr/>
          <p:nvPr/>
        </p:nvCxnSpPr>
        <p:spPr>
          <a:xfrm>
            <a:off x="838200" y="1361440"/>
            <a:ext cx="10764600" cy="0"/>
          </a:xfrm>
          <a:prstGeom prst="straightConnector1">
            <a:avLst/>
          </a:prstGeom>
          <a:noFill/>
          <a:ln w="9525" cap="flat" cmpd="sng">
            <a:solidFill>
              <a:srgbClr val="800000"/>
            </a:solidFill>
            <a:prstDash val="solid"/>
            <a:miter lim="800000"/>
            <a:headEnd type="none" w="sm" len="sm"/>
            <a:tailEnd type="none" w="sm" len="sm"/>
          </a:ln>
        </p:spPr>
      </p:cxnSp>
      <p:pic>
        <p:nvPicPr>
          <p:cNvPr id="539" name="Google Shape;539;g5cd92f6893_0_331"/>
          <p:cNvPicPr preferRelativeResize="0"/>
          <p:nvPr/>
        </p:nvPicPr>
        <p:blipFill rotWithShape="1">
          <a:blip r:embed="rId4">
            <a:alphaModFix/>
          </a:blip>
          <a:srcRect l="44117" t="3882" r="44117" b="87025"/>
          <a:stretch/>
        </p:blipFill>
        <p:spPr>
          <a:xfrm>
            <a:off x="10478008" y="169260"/>
            <a:ext cx="1124714" cy="1124713"/>
          </a:xfrm>
          <a:prstGeom prst="rect">
            <a:avLst/>
          </a:prstGeom>
          <a:noFill/>
          <a:ln>
            <a:noFill/>
          </a:ln>
        </p:spPr>
      </p:pic>
      <p:pic>
        <p:nvPicPr>
          <p:cNvPr id="540" name="Google Shape;540;g5cd92f6893_0_331"/>
          <p:cNvPicPr preferRelativeResize="0"/>
          <p:nvPr/>
        </p:nvPicPr>
        <p:blipFill rotWithShape="1">
          <a:blip r:embed="rId5">
            <a:alphaModFix/>
          </a:blip>
          <a:srcRect l="12696" r="22093"/>
          <a:stretch/>
        </p:blipFill>
        <p:spPr>
          <a:xfrm>
            <a:off x="7969504" y="2039571"/>
            <a:ext cx="3633215" cy="3566400"/>
          </a:xfrm>
          <a:prstGeom prst="rect">
            <a:avLst/>
          </a:prstGeom>
          <a:noFill/>
          <a:ln>
            <a:noFill/>
          </a:ln>
        </p:spPr>
      </p:pic>
      <p:pic>
        <p:nvPicPr>
          <p:cNvPr id="541" name="Google Shape;541;g5cd92f6893_0_331"/>
          <p:cNvPicPr preferRelativeResize="0"/>
          <p:nvPr/>
        </p:nvPicPr>
        <p:blipFill rotWithShape="1">
          <a:blip r:embed="rId6">
            <a:alphaModFix/>
          </a:blip>
          <a:srcRect t="10758" r="1951" b="6671"/>
          <a:stretch/>
        </p:blipFill>
        <p:spPr>
          <a:xfrm>
            <a:off x="774200" y="2134350"/>
            <a:ext cx="6905798" cy="327097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g5cd92f6893_0_441"/>
          <p:cNvSpPr txBox="1">
            <a:spLocks noGrp="1"/>
          </p:cNvSpPr>
          <p:nvPr>
            <p:ph type="title"/>
          </p:nvPr>
        </p:nvSpPr>
        <p:spPr>
          <a:xfrm>
            <a:off x="838200" y="395307"/>
            <a:ext cx="10515600" cy="637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800000"/>
              </a:buClr>
              <a:buSzPts val="3000"/>
              <a:buFont typeface="Calibri"/>
              <a:buNone/>
            </a:pPr>
            <a:r>
              <a:rPr lang="en-US" sz="3000" dirty="0">
                <a:solidFill>
                  <a:srgbClr val="800000"/>
                </a:solidFill>
              </a:rPr>
              <a:t>UPCOMING RESOURCES</a:t>
            </a:r>
            <a:endParaRPr dirty="0"/>
          </a:p>
        </p:txBody>
      </p:sp>
      <p:cxnSp>
        <p:nvCxnSpPr>
          <p:cNvPr id="548" name="Google Shape;548;g5cd92f6893_0_441"/>
          <p:cNvCxnSpPr/>
          <p:nvPr/>
        </p:nvCxnSpPr>
        <p:spPr>
          <a:xfrm>
            <a:off x="838200" y="1029173"/>
            <a:ext cx="10764300" cy="0"/>
          </a:xfrm>
          <a:prstGeom prst="straightConnector1">
            <a:avLst/>
          </a:prstGeom>
          <a:noFill/>
          <a:ln w="9525" cap="flat" cmpd="sng">
            <a:solidFill>
              <a:srgbClr val="800000"/>
            </a:solidFill>
            <a:prstDash val="solid"/>
            <a:miter lim="800000"/>
            <a:headEnd type="none" w="sm" len="sm"/>
            <a:tailEnd type="none" w="sm" len="sm"/>
          </a:ln>
        </p:spPr>
      </p:cxnSp>
      <p:sp>
        <p:nvSpPr>
          <p:cNvPr id="549" name="Google Shape;549;g5cd92f6893_0_441"/>
          <p:cNvSpPr/>
          <p:nvPr/>
        </p:nvSpPr>
        <p:spPr>
          <a:xfrm>
            <a:off x="838200" y="1757774"/>
            <a:ext cx="5938520" cy="4632865"/>
          </a:xfrm>
          <a:prstGeom prst="rect">
            <a:avLst/>
          </a:prstGeom>
          <a:solidFill>
            <a:srgbClr val="800000">
              <a:alpha val="80000"/>
            </a:srgbClr>
          </a:solidFill>
          <a:ln>
            <a:noFill/>
          </a:ln>
        </p:spPr>
        <p:txBody>
          <a:bodyPr spcFirstLastPara="1" wrap="square" lIns="91425" tIns="45700" rIns="91425" bIns="45700" anchor="ctr" anchorCtr="0">
            <a:noAutofit/>
          </a:bodyPr>
          <a:lstStyle/>
          <a:p>
            <a:pPr lvl="0">
              <a:buClr>
                <a:schemeClr val="lt1"/>
              </a:buClr>
              <a:buSzPts val="1800"/>
            </a:pPr>
            <a:r>
              <a:rPr lang="en-US" sz="2800" dirty="0">
                <a:solidFill>
                  <a:schemeClr val="lt1"/>
                </a:solidFill>
                <a:latin typeface="Calibri"/>
                <a:ea typeface="Calibri"/>
                <a:cs typeface="Calibri"/>
                <a:sym typeface="Calibri"/>
              </a:rPr>
              <a:t>We are inviting submissions of </a:t>
            </a:r>
            <a:r>
              <a:rPr lang="en-US" sz="2800" dirty="0">
                <a:solidFill>
                  <a:schemeClr val="accent4">
                    <a:lumMod val="60000"/>
                    <a:lumOff val="40000"/>
                  </a:schemeClr>
                </a:solidFill>
                <a:latin typeface="Calibri"/>
                <a:ea typeface="Calibri"/>
                <a:cs typeface="Calibri"/>
                <a:sym typeface="Calibri"/>
              </a:rPr>
              <a:t>student-centered lesson plans, tasks, activities and materials</a:t>
            </a:r>
            <a:r>
              <a:rPr lang="en-US" sz="2800" dirty="0">
                <a:solidFill>
                  <a:schemeClr val="lt1"/>
                </a:solidFill>
                <a:latin typeface="Calibri"/>
                <a:ea typeface="Calibri"/>
                <a:cs typeface="Calibri"/>
                <a:sym typeface="Calibri"/>
              </a:rPr>
              <a:t> for online use from educators and communities across Indian Country who are interested in assisting our collective organizations to support our educators, parents, families, communities, and students during this new era of virtual and home learning.</a:t>
            </a:r>
            <a:endParaRPr sz="1800" dirty="0">
              <a:solidFill>
                <a:schemeClr val="lt1"/>
              </a:solidFill>
              <a:latin typeface="Calibri"/>
              <a:ea typeface="Calibri"/>
              <a:cs typeface="Calibri"/>
              <a:sym typeface="Calibri"/>
            </a:endParaRPr>
          </a:p>
        </p:txBody>
      </p:sp>
      <p:sp>
        <p:nvSpPr>
          <p:cNvPr id="553" name="Google Shape;553;g5cd92f6893_0_441"/>
          <p:cNvSpPr/>
          <p:nvPr/>
        </p:nvSpPr>
        <p:spPr>
          <a:xfrm>
            <a:off x="838200" y="1236149"/>
            <a:ext cx="5938520" cy="517991"/>
          </a:xfrm>
          <a:prstGeom prst="rect">
            <a:avLst/>
          </a:prstGeom>
          <a:solidFill>
            <a:srgbClr val="5BA1A8"/>
          </a:solidFill>
          <a:ln w="12700" cap="flat" cmpd="sng">
            <a:solidFill>
              <a:srgbClr val="5BA1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dirty="0">
                <a:solidFill>
                  <a:schemeClr val="lt1"/>
                </a:solidFill>
                <a:latin typeface="Calibri"/>
                <a:ea typeface="Calibri"/>
                <a:cs typeface="Calibri"/>
                <a:sym typeface="Calibri"/>
              </a:rPr>
              <a:t>NIEA &amp; </a:t>
            </a:r>
            <a:r>
              <a:rPr lang="en-US" sz="1800" b="1" dirty="0" err="1">
                <a:solidFill>
                  <a:schemeClr val="lt1"/>
                </a:solidFill>
                <a:latin typeface="Calibri"/>
                <a:ea typeface="Calibri"/>
                <a:cs typeface="Calibri"/>
                <a:sym typeface="Calibri"/>
              </a:rPr>
              <a:t>IllumiNative</a:t>
            </a:r>
            <a:r>
              <a:rPr lang="en-US" sz="1800" b="1" dirty="0">
                <a:solidFill>
                  <a:schemeClr val="lt1"/>
                </a:solidFill>
                <a:latin typeface="Calibri"/>
                <a:ea typeface="Calibri"/>
                <a:cs typeface="Calibri"/>
                <a:sym typeface="Calibri"/>
              </a:rPr>
              <a:t> Call for Submissions</a:t>
            </a:r>
            <a:endParaRPr sz="1350" dirty="0">
              <a:solidFill>
                <a:schemeClr val="lt1"/>
              </a:solidFill>
              <a:latin typeface="Calibri"/>
              <a:ea typeface="Calibri"/>
              <a:cs typeface="Calibri"/>
              <a:sym typeface="Calibri"/>
            </a:endParaRPr>
          </a:p>
        </p:txBody>
      </p:sp>
      <p:pic>
        <p:nvPicPr>
          <p:cNvPr id="554" name="Google Shape;554;g5cd92f6893_0_441"/>
          <p:cNvPicPr preferRelativeResize="0"/>
          <p:nvPr/>
        </p:nvPicPr>
        <p:blipFill rotWithShape="1">
          <a:blip r:embed="rId3">
            <a:alphaModFix/>
          </a:blip>
          <a:srcRect l="14537" t="12505" r="-2588" b="8141"/>
          <a:stretch/>
        </p:blipFill>
        <p:spPr>
          <a:xfrm>
            <a:off x="1" y="1"/>
            <a:ext cx="621792" cy="6858000"/>
          </a:xfrm>
          <a:prstGeom prst="rect">
            <a:avLst/>
          </a:prstGeom>
          <a:noFill/>
          <a:ln>
            <a:noFill/>
          </a:ln>
        </p:spPr>
      </p:pic>
      <p:pic>
        <p:nvPicPr>
          <p:cNvPr id="2" name="Picture 1">
            <a:extLst>
              <a:ext uri="{FF2B5EF4-FFF2-40B4-BE49-F238E27FC236}">
                <a16:creationId xmlns:a16="http://schemas.microsoft.com/office/drawing/2014/main" id="{E98C6255-CAA2-4233-814E-0002CDC850B1}"/>
              </a:ext>
            </a:extLst>
          </p:cNvPr>
          <p:cNvPicPr>
            <a:picLocks noChangeAspect="1"/>
          </p:cNvPicPr>
          <p:nvPr/>
        </p:nvPicPr>
        <p:blipFill rotWithShape="1">
          <a:blip r:embed="rId4"/>
          <a:srcRect l="35250" t="22164" r="35167" b="53926"/>
          <a:stretch/>
        </p:blipFill>
        <p:spPr>
          <a:xfrm>
            <a:off x="7128764" y="188661"/>
            <a:ext cx="4608143" cy="2094975"/>
          </a:xfrm>
          <a:prstGeom prst="rect">
            <a:avLst/>
          </a:prstGeom>
        </p:spPr>
      </p:pic>
      <p:sp>
        <p:nvSpPr>
          <p:cNvPr id="4" name="Rectangle 3">
            <a:extLst>
              <a:ext uri="{FF2B5EF4-FFF2-40B4-BE49-F238E27FC236}">
                <a16:creationId xmlns:a16="http://schemas.microsoft.com/office/drawing/2014/main" id="{FDB5824F-27E7-4ED4-8139-BE86EB30758D}"/>
              </a:ext>
            </a:extLst>
          </p:cNvPr>
          <p:cNvSpPr/>
          <p:nvPr/>
        </p:nvSpPr>
        <p:spPr>
          <a:xfrm>
            <a:off x="7416800" y="2702560"/>
            <a:ext cx="4490720" cy="3477875"/>
          </a:xfrm>
          <a:prstGeom prst="rect">
            <a:avLst/>
          </a:prstGeom>
        </p:spPr>
        <p:txBody>
          <a:bodyPr wrap="square">
            <a:spAutoFit/>
          </a:bodyPr>
          <a:lstStyle/>
          <a:p>
            <a:r>
              <a:rPr lang="en-US" sz="2400" dirty="0">
                <a:solidFill>
                  <a:schemeClr val="tx1"/>
                </a:solidFill>
                <a:latin typeface="Calibri" panose="020F0502020204030204" pitchFamily="34" charset="0"/>
                <a:cs typeface="Calibri" panose="020F0502020204030204" pitchFamily="34" charset="0"/>
              </a:rPr>
              <a:t>Please email the following materials to:  </a:t>
            </a:r>
            <a:r>
              <a:rPr lang="en-US" sz="2800" dirty="0">
                <a:solidFill>
                  <a:schemeClr val="accent2">
                    <a:lumMod val="50000"/>
                  </a:schemeClr>
                </a:solidFill>
                <a:latin typeface="Calibri" panose="020F0502020204030204" pitchFamily="34" charset="0"/>
                <a:cs typeface="Calibri" panose="020F0502020204030204" pitchFamily="34" charset="0"/>
              </a:rPr>
              <a:t>teachnative@niea.org </a:t>
            </a:r>
          </a:p>
          <a:p>
            <a:r>
              <a:rPr lang="en-US" sz="2400" dirty="0">
                <a:solidFill>
                  <a:schemeClr val="tx1"/>
                </a:solidFill>
                <a:latin typeface="Calibri" panose="020F0502020204030204" pitchFamily="34" charset="0"/>
                <a:cs typeface="Calibri" panose="020F0502020204030204" pitchFamily="34" charset="0"/>
              </a:rPr>
              <a:t>by April 19, 2020 at 11:59pm EST.</a:t>
            </a:r>
          </a:p>
          <a:p>
            <a:endParaRPr lang="en-US" sz="2400" dirty="0">
              <a:solidFill>
                <a:schemeClr val="accent1">
                  <a:lumMod val="50000"/>
                </a:schemeClr>
              </a:solidFill>
              <a:latin typeface="Calibri" panose="020F0502020204030204" pitchFamily="34" charset="0"/>
              <a:cs typeface="Calibri" panose="020F0502020204030204" pitchFamily="34" charset="0"/>
            </a:endParaRPr>
          </a:p>
          <a:p>
            <a:r>
              <a:rPr lang="en-US" sz="2400" dirty="0">
                <a:solidFill>
                  <a:schemeClr val="accent1">
                    <a:lumMod val="50000"/>
                  </a:schemeClr>
                </a:solidFill>
                <a:latin typeface="Calibri" panose="020F0502020204030204" pitchFamily="34" charset="0"/>
                <a:cs typeface="Calibri" panose="020F0502020204030204" pitchFamily="34" charset="0"/>
              </a:rPr>
              <a:t>• All Lesson Plans, Activities, Tasks, and Materials you wish to submit</a:t>
            </a:r>
          </a:p>
          <a:p>
            <a:r>
              <a:rPr lang="en-US" sz="2400" dirty="0">
                <a:solidFill>
                  <a:schemeClr val="accent1">
                    <a:lumMod val="50000"/>
                  </a:schemeClr>
                </a:solidFill>
                <a:latin typeface="Calibri" panose="020F0502020204030204" pitchFamily="34" charset="0"/>
                <a:cs typeface="Calibri" panose="020F0502020204030204" pitchFamily="34" charset="0"/>
              </a:rPr>
              <a:t>• Bio and Resume/CV</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4" name="Rectangle 3"/>
          <p:cNvSpPr/>
          <p:nvPr/>
        </p:nvSpPr>
        <p:spPr>
          <a:xfrm>
            <a:off x="0" y="-184666"/>
            <a:ext cx="12192000" cy="7042666"/>
          </a:xfrm>
          <a:prstGeom prst="rect">
            <a:avLst/>
          </a:prstGeom>
          <a:solidFill>
            <a:srgbClr val="FFF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Google Shape;92;p13"/>
          <p:cNvSpPr txBox="1">
            <a:spLocks noGrp="1"/>
          </p:cNvSpPr>
          <p:nvPr>
            <p:ph type="ctrTitle"/>
          </p:nvPr>
        </p:nvSpPr>
        <p:spPr>
          <a:xfrm>
            <a:off x="431798" y="4817784"/>
            <a:ext cx="11328400" cy="1422546"/>
          </a:xfrm>
          <a:prstGeom prst="rect">
            <a:avLst/>
          </a:prstGeom>
          <a:noFill/>
          <a:ln>
            <a:noFill/>
          </a:ln>
        </p:spPr>
        <p:txBody>
          <a:bodyPr spcFirstLastPara="1" wrap="square" lIns="91425" tIns="45700" rIns="91425" bIns="45700" anchor="ctr" anchorCtr="0">
            <a:noAutofit/>
          </a:bodyPr>
          <a:lstStyle/>
          <a:p>
            <a:r>
              <a:rPr lang="en-US" sz="3600" b="1" dirty="0">
                <a:solidFill>
                  <a:srgbClr val="C30013"/>
                </a:solidFill>
              </a:rPr>
              <a:t>NIEA’S 51</a:t>
            </a:r>
            <a:r>
              <a:rPr lang="en-US" sz="3600" b="1" baseline="30000" dirty="0">
                <a:solidFill>
                  <a:srgbClr val="C30013"/>
                </a:solidFill>
              </a:rPr>
              <a:t>ST</a:t>
            </a:r>
            <a:r>
              <a:rPr lang="en-US" sz="3600" b="1" dirty="0">
                <a:solidFill>
                  <a:srgbClr val="C30013"/>
                </a:solidFill>
              </a:rPr>
              <a:t> Annual Convention</a:t>
            </a:r>
            <a:br>
              <a:rPr lang="en-US" sz="3600" b="1" dirty="0">
                <a:solidFill>
                  <a:srgbClr val="C30013"/>
                </a:solidFill>
              </a:rPr>
            </a:br>
            <a:r>
              <a:rPr lang="en-US" sz="3600" b="1" dirty="0">
                <a:solidFill>
                  <a:srgbClr val="C30013"/>
                </a:solidFill>
              </a:rPr>
              <a:t>October 7-10, 2020 - Albuquerque, NM</a:t>
            </a:r>
            <a:br>
              <a:rPr lang="en-US" sz="3600" b="1" dirty="0">
                <a:solidFill>
                  <a:srgbClr val="C30013"/>
                </a:solidFill>
              </a:rPr>
            </a:br>
            <a:r>
              <a:rPr lang="en-US" altLang="en-US" sz="2800" dirty="0">
                <a:solidFill>
                  <a:srgbClr val="1155CC"/>
                </a:solidFill>
                <a:latin typeface="Arial" panose="020B0604020202020204" pitchFamily="34" charset="0"/>
                <a:cs typeface="Arial" panose="020B0604020202020204" pitchFamily="34" charset="0"/>
                <a:hlinkClick r:id="rId3"/>
              </a:rPr>
              <a:t>https://www.niea.org/2020-convention-call-for-presentations</a:t>
            </a:r>
            <a:r>
              <a:rPr lang="en-US" altLang="en-US" sz="2800" dirty="0">
                <a:solidFill>
                  <a:schemeClr val="tx1"/>
                </a:solidFill>
              </a:rPr>
              <a:t> </a:t>
            </a:r>
            <a:br>
              <a:rPr lang="en-US" altLang="en-US" sz="2800" dirty="0">
                <a:solidFill>
                  <a:schemeClr val="tx1"/>
                </a:solidFill>
                <a:latin typeface="Arial" panose="020B0604020202020204" pitchFamily="34" charset="0"/>
              </a:rPr>
            </a:br>
            <a:br>
              <a:rPr lang="en-US" sz="2800" dirty="0"/>
            </a:br>
            <a:endParaRPr sz="2800" i="0" u="none" strike="noStrike" cap="none" dirty="0">
              <a:solidFill>
                <a:srgbClr val="C30013"/>
              </a:solidFill>
              <a:latin typeface="Open Sans ExtraBold" panose="020B0906030804020204" pitchFamily="34" charset="0"/>
              <a:ea typeface="Open Sans ExtraBold" panose="020B0906030804020204" pitchFamily="34" charset="0"/>
              <a:cs typeface="Open Sans ExtraBold" panose="020B0906030804020204" pitchFamily="34" charset="0"/>
              <a:sym typeface="Calibri"/>
            </a:endParaRPr>
          </a:p>
        </p:txBody>
      </p:sp>
      <p:pic>
        <p:nvPicPr>
          <p:cNvPr id="5" name="Picture 4"/>
          <p:cNvPicPr>
            <a:picLocks noChangeAspect="1"/>
          </p:cNvPicPr>
          <p:nvPr/>
        </p:nvPicPr>
        <p:blipFill>
          <a:blip r:embed="rId4"/>
          <a:stretch>
            <a:fillRect/>
          </a:stretch>
        </p:blipFill>
        <p:spPr>
          <a:xfrm>
            <a:off x="0" y="65707"/>
            <a:ext cx="12192001" cy="399486"/>
          </a:xfrm>
          <a:prstGeom prst="rect">
            <a:avLst/>
          </a:prstGeom>
        </p:spPr>
      </p:pic>
      <p:pic>
        <p:nvPicPr>
          <p:cNvPr id="16" name="Picture 15"/>
          <p:cNvPicPr>
            <a:picLocks noChangeAspect="1"/>
          </p:cNvPicPr>
          <p:nvPr/>
        </p:nvPicPr>
        <p:blipFill>
          <a:blip r:embed="rId4"/>
          <a:stretch>
            <a:fillRect/>
          </a:stretch>
        </p:blipFill>
        <p:spPr>
          <a:xfrm>
            <a:off x="-1" y="6374053"/>
            <a:ext cx="12192001" cy="399486"/>
          </a:xfrm>
          <a:prstGeom prst="rect">
            <a:avLst/>
          </a:prstGeom>
        </p:spPr>
      </p:pic>
      <p:pic>
        <p:nvPicPr>
          <p:cNvPr id="6" name="Picture 5" descr="A close up of a sign&#10;&#10;Description automatically generated">
            <a:extLst>
              <a:ext uri="{FF2B5EF4-FFF2-40B4-BE49-F238E27FC236}">
                <a16:creationId xmlns:a16="http://schemas.microsoft.com/office/drawing/2014/main" id="{1863D112-59FA-49E1-9B84-DA76655583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6264" y="708644"/>
            <a:ext cx="3359467" cy="3865688"/>
          </a:xfrm>
          <a:prstGeom prst="rect">
            <a:avLst/>
          </a:prstGeom>
        </p:spPr>
      </p:pic>
      <p:sp>
        <p:nvSpPr>
          <p:cNvPr id="8" name="Rectangle 4">
            <a:extLst>
              <a:ext uri="{FF2B5EF4-FFF2-40B4-BE49-F238E27FC236}">
                <a16:creationId xmlns:a16="http://schemas.microsoft.com/office/drawing/2014/main" id="{68315B5A-05FC-4F9D-9ACC-99B2D39C90D2}"/>
              </a:ext>
            </a:extLst>
          </p:cNvPr>
          <p:cNvSpPr>
            <a:spLocks noChangeArrowheads="1"/>
          </p:cNvSpPr>
          <p:nvPr/>
        </p:nvSpPr>
        <p:spPr bwMode="auto">
          <a:xfrm>
            <a:off x="0" y="-184666"/>
            <a:ext cx="121920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515955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17"/>
          <p:cNvSpPr txBox="1">
            <a:spLocks noGrp="1"/>
          </p:cNvSpPr>
          <p:nvPr>
            <p:ph type="title"/>
          </p:nvPr>
        </p:nvSpPr>
        <p:spPr>
          <a:xfrm>
            <a:off x="838200" y="516284"/>
            <a:ext cx="10515600" cy="8499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00000"/>
              </a:buClr>
              <a:buSzPts val="4400"/>
              <a:buFont typeface="Calibri"/>
              <a:buNone/>
            </a:pPr>
            <a:r>
              <a:rPr lang="en-US" dirty="0">
                <a:solidFill>
                  <a:srgbClr val="800000"/>
                </a:solidFill>
              </a:rPr>
              <a:t>CONTACT US</a:t>
            </a:r>
            <a:endParaRPr dirty="0">
              <a:solidFill>
                <a:srgbClr val="800000"/>
              </a:solidFill>
            </a:endParaRPr>
          </a:p>
        </p:txBody>
      </p:sp>
      <p:pic>
        <p:nvPicPr>
          <p:cNvPr id="578" name="Google Shape;578;p17"/>
          <p:cNvPicPr preferRelativeResize="0"/>
          <p:nvPr/>
        </p:nvPicPr>
        <p:blipFill rotWithShape="1">
          <a:blip r:embed="rId3">
            <a:alphaModFix/>
          </a:blip>
          <a:srcRect l="14538" t="12502" r="-2588" b="8147"/>
          <a:stretch/>
        </p:blipFill>
        <p:spPr>
          <a:xfrm>
            <a:off x="1" y="1"/>
            <a:ext cx="621792" cy="6857999"/>
          </a:xfrm>
          <a:prstGeom prst="rect">
            <a:avLst/>
          </a:prstGeom>
          <a:noFill/>
          <a:ln>
            <a:noFill/>
          </a:ln>
        </p:spPr>
      </p:pic>
      <p:cxnSp>
        <p:nvCxnSpPr>
          <p:cNvPr id="579" name="Google Shape;579;p17"/>
          <p:cNvCxnSpPr/>
          <p:nvPr/>
        </p:nvCxnSpPr>
        <p:spPr>
          <a:xfrm>
            <a:off x="838200" y="1361440"/>
            <a:ext cx="10764520" cy="0"/>
          </a:xfrm>
          <a:prstGeom prst="straightConnector1">
            <a:avLst/>
          </a:prstGeom>
          <a:noFill/>
          <a:ln w="9525" cap="flat" cmpd="sng">
            <a:solidFill>
              <a:srgbClr val="800000"/>
            </a:solidFill>
            <a:prstDash val="solid"/>
            <a:miter lim="800000"/>
            <a:headEnd type="none" w="sm" len="sm"/>
            <a:tailEnd type="none" w="sm" len="sm"/>
          </a:ln>
        </p:spPr>
      </p:cxnSp>
      <p:pic>
        <p:nvPicPr>
          <p:cNvPr id="580" name="Google Shape;580;p17"/>
          <p:cNvPicPr preferRelativeResize="0"/>
          <p:nvPr/>
        </p:nvPicPr>
        <p:blipFill rotWithShape="1">
          <a:blip r:embed="rId4">
            <a:alphaModFix/>
          </a:blip>
          <a:srcRect l="44118" t="3882" r="44117" b="87026"/>
          <a:stretch/>
        </p:blipFill>
        <p:spPr>
          <a:xfrm>
            <a:off x="10478008" y="169260"/>
            <a:ext cx="1124712" cy="1124712"/>
          </a:xfrm>
          <a:prstGeom prst="rect">
            <a:avLst/>
          </a:prstGeom>
          <a:noFill/>
          <a:ln>
            <a:noFill/>
          </a:ln>
        </p:spPr>
      </p:pic>
      <p:sp>
        <p:nvSpPr>
          <p:cNvPr id="581" name="Google Shape;581;p17"/>
          <p:cNvSpPr/>
          <p:nvPr/>
        </p:nvSpPr>
        <p:spPr>
          <a:xfrm>
            <a:off x="6220460" y="6056089"/>
            <a:ext cx="5431551" cy="4001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www.niea.org  |  202-544-7290</a:t>
            </a:r>
            <a:endParaRPr sz="1400" b="0" i="0" u="none" strike="noStrike" cap="none">
              <a:solidFill>
                <a:srgbClr val="000000"/>
              </a:solidFill>
              <a:latin typeface="Arial"/>
              <a:ea typeface="Arial"/>
              <a:cs typeface="Arial"/>
              <a:sym typeface="Arial"/>
            </a:endParaRPr>
          </a:p>
        </p:txBody>
      </p:sp>
      <p:sp>
        <p:nvSpPr>
          <p:cNvPr id="582" name="Google Shape;582;p17"/>
          <p:cNvSpPr/>
          <p:nvPr/>
        </p:nvSpPr>
        <p:spPr>
          <a:xfrm>
            <a:off x="1376758" y="6060879"/>
            <a:ext cx="789779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@WereNIEA  	      NIEAFanPage            	@niea1969  </a:t>
            </a:r>
            <a:endParaRPr sz="2000" b="0" i="0" u="none" strike="noStrike" cap="none">
              <a:solidFill>
                <a:schemeClr val="dk1"/>
              </a:solidFill>
              <a:latin typeface="Calibri"/>
              <a:ea typeface="Calibri"/>
              <a:cs typeface="Calibri"/>
              <a:sym typeface="Calibri"/>
            </a:endParaRPr>
          </a:p>
        </p:txBody>
      </p:sp>
      <p:pic>
        <p:nvPicPr>
          <p:cNvPr id="583" name="Google Shape;583;p17"/>
          <p:cNvPicPr preferRelativeResize="0"/>
          <p:nvPr/>
        </p:nvPicPr>
        <p:blipFill rotWithShape="1">
          <a:blip r:embed="rId5">
            <a:alphaModFix/>
          </a:blip>
          <a:srcRect/>
          <a:stretch/>
        </p:blipFill>
        <p:spPr>
          <a:xfrm>
            <a:off x="5381159" y="5978812"/>
            <a:ext cx="652162" cy="609630"/>
          </a:xfrm>
          <a:prstGeom prst="rect">
            <a:avLst/>
          </a:prstGeom>
          <a:noFill/>
          <a:ln>
            <a:noFill/>
          </a:ln>
        </p:spPr>
      </p:pic>
      <p:pic>
        <p:nvPicPr>
          <p:cNvPr id="584" name="Google Shape;584;p17" descr="Image result for facebook icon"/>
          <p:cNvPicPr preferRelativeResize="0"/>
          <p:nvPr/>
        </p:nvPicPr>
        <p:blipFill rotWithShape="1">
          <a:blip r:embed="rId6">
            <a:alphaModFix/>
          </a:blip>
          <a:srcRect l="47511" t="2848" r="31283" b="-1"/>
          <a:stretch/>
        </p:blipFill>
        <p:spPr>
          <a:xfrm>
            <a:off x="3047514" y="5966634"/>
            <a:ext cx="509286" cy="599115"/>
          </a:xfrm>
          <a:prstGeom prst="rect">
            <a:avLst/>
          </a:prstGeom>
          <a:noFill/>
          <a:ln>
            <a:noFill/>
          </a:ln>
        </p:spPr>
      </p:pic>
      <p:pic>
        <p:nvPicPr>
          <p:cNvPr id="585" name="Google Shape;585;p17" descr="Image result for twitter icon"/>
          <p:cNvPicPr preferRelativeResize="0"/>
          <p:nvPr/>
        </p:nvPicPr>
        <p:blipFill rotWithShape="1">
          <a:blip r:embed="rId7">
            <a:alphaModFix/>
          </a:blip>
          <a:srcRect/>
          <a:stretch/>
        </p:blipFill>
        <p:spPr>
          <a:xfrm>
            <a:off x="889000" y="6013756"/>
            <a:ext cx="494355" cy="494355"/>
          </a:xfrm>
          <a:prstGeom prst="rect">
            <a:avLst/>
          </a:prstGeom>
          <a:noFill/>
          <a:ln>
            <a:noFill/>
          </a:ln>
        </p:spPr>
      </p:pic>
      <p:pic>
        <p:nvPicPr>
          <p:cNvPr id="586" name="Google Shape;586;p17" descr="https://scontent-ort2-1.cdninstagram.com/vp/1e5eec2d006e984f9ef1cbac86c46fc1/5BE6D27F/t51.2885-15/e35/22499991_162277364356757_7100148971187732480_n.jpg?se=8&amp;ig_cache_key=MTYyNzYwMTIyOTMzNjI4OTUzNQ%3D%3D.2"/>
          <p:cNvPicPr preferRelativeResize="0"/>
          <p:nvPr/>
        </p:nvPicPr>
        <p:blipFill rotWithShape="1">
          <a:blip r:embed="rId8">
            <a:alphaModFix/>
          </a:blip>
          <a:srcRect t="16732" b="49804"/>
          <a:stretch/>
        </p:blipFill>
        <p:spPr>
          <a:xfrm>
            <a:off x="838200" y="1621338"/>
            <a:ext cx="10764520" cy="41843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9" name="Google Shape;319;p9"/>
          <p:cNvSpPr txBox="1">
            <a:spLocks noGrp="1"/>
          </p:cNvSpPr>
          <p:nvPr>
            <p:ph type="title"/>
          </p:nvPr>
        </p:nvSpPr>
        <p:spPr>
          <a:xfrm>
            <a:off x="838200" y="516284"/>
            <a:ext cx="10515600" cy="8499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00000"/>
              </a:buClr>
              <a:buSzPts val="4000"/>
              <a:buFont typeface="Calibri"/>
              <a:buNone/>
            </a:pPr>
            <a:r>
              <a:rPr lang="en-US" sz="4000" dirty="0">
                <a:solidFill>
                  <a:srgbClr val="800000"/>
                </a:solidFill>
              </a:rPr>
              <a:t>APRIL: NATIONAL POETRY MONTH</a:t>
            </a:r>
            <a:endParaRPr sz="4000" dirty="0">
              <a:solidFill>
                <a:srgbClr val="800000"/>
              </a:solidFill>
            </a:endParaRPr>
          </a:p>
        </p:txBody>
      </p:sp>
      <p:pic>
        <p:nvPicPr>
          <p:cNvPr id="320" name="Google Shape;320;p9"/>
          <p:cNvPicPr preferRelativeResize="0"/>
          <p:nvPr/>
        </p:nvPicPr>
        <p:blipFill rotWithShape="1">
          <a:blip r:embed="rId3">
            <a:alphaModFix/>
          </a:blip>
          <a:srcRect l="14538" t="12502" r="-2588" b="8147"/>
          <a:stretch/>
        </p:blipFill>
        <p:spPr>
          <a:xfrm>
            <a:off x="1" y="1"/>
            <a:ext cx="621792" cy="6857999"/>
          </a:xfrm>
          <a:prstGeom prst="rect">
            <a:avLst/>
          </a:prstGeom>
          <a:noFill/>
          <a:ln>
            <a:noFill/>
          </a:ln>
        </p:spPr>
      </p:pic>
      <p:cxnSp>
        <p:nvCxnSpPr>
          <p:cNvPr id="321" name="Google Shape;321;p9"/>
          <p:cNvCxnSpPr/>
          <p:nvPr/>
        </p:nvCxnSpPr>
        <p:spPr>
          <a:xfrm>
            <a:off x="838200" y="1361440"/>
            <a:ext cx="10764520" cy="0"/>
          </a:xfrm>
          <a:prstGeom prst="straightConnector1">
            <a:avLst/>
          </a:prstGeom>
          <a:noFill/>
          <a:ln w="9525" cap="flat" cmpd="sng">
            <a:solidFill>
              <a:srgbClr val="800000"/>
            </a:solidFill>
            <a:prstDash val="solid"/>
            <a:miter lim="800000"/>
            <a:headEnd type="none" w="sm" len="sm"/>
            <a:tailEnd type="none" w="sm" len="sm"/>
          </a:ln>
        </p:spPr>
      </p:cxnSp>
      <p:pic>
        <p:nvPicPr>
          <p:cNvPr id="322" name="Google Shape;322;p9"/>
          <p:cNvPicPr preferRelativeResize="0"/>
          <p:nvPr/>
        </p:nvPicPr>
        <p:blipFill rotWithShape="1">
          <a:blip r:embed="rId4">
            <a:alphaModFix/>
          </a:blip>
          <a:srcRect l="44118" t="3882" r="44117" b="87026"/>
          <a:stretch/>
        </p:blipFill>
        <p:spPr>
          <a:xfrm>
            <a:off x="10478008" y="169260"/>
            <a:ext cx="1124712" cy="1124712"/>
          </a:xfrm>
          <a:prstGeom prst="rect">
            <a:avLst/>
          </a:prstGeom>
          <a:noFill/>
          <a:ln>
            <a:noFill/>
          </a:ln>
        </p:spPr>
      </p:pic>
      <p:pic>
        <p:nvPicPr>
          <p:cNvPr id="1026" name="Picture 2" descr="top view photography of white feather pen with ink bottle HD ...">
            <a:extLst>
              <a:ext uri="{FF2B5EF4-FFF2-40B4-BE49-F238E27FC236}">
                <a16:creationId xmlns:a16="http://schemas.microsoft.com/office/drawing/2014/main" id="{414FC857-F9DB-42A8-B778-DAA98D9B483C}"/>
              </a:ext>
            </a:extLst>
          </p:cNvPr>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3167" y="1421695"/>
            <a:ext cx="10515600" cy="50487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18" name="Google Shape;318;p9"/>
          <p:cNvSpPr txBox="1"/>
          <p:nvPr/>
        </p:nvSpPr>
        <p:spPr>
          <a:xfrm>
            <a:off x="1219200" y="1677496"/>
            <a:ext cx="7620000" cy="4376542"/>
          </a:xfrm>
          <a:prstGeom prst="rect">
            <a:avLst/>
          </a:prstGeom>
          <a:noFill/>
          <a:ln>
            <a:noFill/>
          </a:ln>
        </p:spPr>
        <p:txBody>
          <a:bodyPr spcFirstLastPara="1" wrap="square" lIns="91425" tIns="45700" rIns="91425" bIns="45700" anchor="t" anchorCtr="0">
            <a:spAutoFit/>
          </a:bodyPr>
          <a:lstStyle/>
          <a:p>
            <a:pPr lvl="0" algn="ctr">
              <a:lnSpc>
                <a:spcPct val="120000"/>
              </a:lnSpc>
              <a:buSzPts val="2600"/>
            </a:pPr>
            <a:r>
              <a:rPr lang="en-US" sz="3000" b="1" dirty="0">
                <a:solidFill>
                  <a:schemeClr val="tx1">
                    <a:lumMod val="65000"/>
                    <a:lumOff val="35000"/>
                  </a:schemeClr>
                </a:solidFill>
                <a:latin typeface="Calibri"/>
                <a:ea typeface="Calibri"/>
                <a:cs typeface="Calibri"/>
                <a:sym typeface="Calibri"/>
              </a:rPr>
              <a:t>“Bless the poets, the workers for justice, the dancers of ceremony, the singers of heartache, the visionaries, all makers and carriers of fresh meaning—We will all make it through, despite politics and wars, despite failures and misunderstandings. There is only love.”</a:t>
            </a:r>
          </a:p>
          <a:p>
            <a:pPr lvl="0" algn="ctr">
              <a:lnSpc>
                <a:spcPct val="120000"/>
              </a:lnSpc>
              <a:buSzPts val="2600"/>
            </a:pPr>
            <a:endParaRPr lang="en-US" sz="2600" b="1" dirty="0">
              <a:solidFill>
                <a:schemeClr val="tx1">
                  <a:lumMod val="65000"/>
                  <a:lumOff val="35000"/>
                </a:schemeClr>
              </a:solidFill>
              <a:latin typeface="Calibri"/>
              <a:ea typeface="Calibri"/>
              <a:cs typeface="Calibri"/>
              <a:sym typeface="Calibri"/>
            </a:endParaRPr>
          </a:p>
          <a:p>
            <a:pPr lvl="0" algn="ctr">
              <a:lnSpc>
                <a:spcPct val="120000"/>
              </a:lnSpc>
              <a:buSzPts val="2600"/>
            </a:pPr>
            <a:r>
              <a:rPr lang="en-US" sz="2600" b="1" dirty="0">
                <a:solidFill>
                  <a:schemeClr val="tx1">
                    <a:lumMod val="65000"/>
                    <a:lumOff val="35000"/>
                  </a:schemeClr>
                </a:solidFill>
                <a:latin typeface="Calibri"/>
                <a:ea typeface="Calibri"/>
                <a:cs typeface="Calibri"/>
                <a:sym typeface="Calibri"/>
              </a:rPr>
              <a:t>― </a:t>
            </a:r>
            <a:r>
              <a:rPr lang="en-US" sz="2400" b="1" dirty="0">
                <a:solidFill>
                  <a:schemeClr val="tx1">
                    <a:lumMod val="65000"/>
                    <a:lumOff val="35000"/>
                  </a:schemeClr>
                </a:solidFill>
                <a:latin typeface="Calibri"/>
                <a:ea typeface="Calibri"/>
                <a:cs typeface="Calibri"/>
                <a:sym typeface="Calibri"/>
              </a:rPr>
              <a:t>Joy Harjo, </a:t>
            </a:r>
            <a:r>
              <a:rPr lang="en-US" sz="2400" b="1" i="1" dirty="0">
                <a:solidFill>
                  <a:schemeClr val="tx1">
                    <a:lumMod val="65000"/>
                    <a:lumOff val="35000"/>
                  </a:schemeClr>
                </a:solidFill>
                <a:latin typeface="Calibri"/>
                <a:ea typeface="Calibri"/>
                <a:cs typeface="Calibri"/>
                <a:sym typeface="Calibri"/>
              </a:rPr>
              <a:t>Conflict Resolution for Holy Beings: Poems</a:t>
            </a:r>
            <a:endParaRPr sz="2400" b="1" i="1" u="none" strike="noStrike" cap="none" dirty="0">
              <a:solidFill>
                <a:schemeClr val="tx1">
                  <a:lumMod val="65000"/>
                  <a:lumOff val="35000"/>
                </a:schemeClr>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
          <p:cNvSpPr txBox="1">
            <a:spLocks noGrp="1"/>
          </p:cNvSpPr>
          <p:nvPr>
            <p:ph type="title"/>
          </p:nvPr>
        </p:nvSpPr>
        <p:spPr>
          <a:xfrm>
            <a:off x="838200" y="516284"/>
            <a:ext cx="10515600" cy="8499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00000"/>
              </a:buClr>
              <a:buSzPts val="4000"/>
              <a:buFont typeface="Calibri"/>
              <a:buNone/>
            </a:pPr>
            <a:r>
              <a:rPr lang="en-US" sz="4000" dirty="0">
                <a:solidFill>
                  <a:srgbClr val="800000"/>
                </a:solidFill>
              </a:rPr>
              <a:t>AGENDA</a:t>
            </a:r>
            <a:endParaRPr sz="4000" dirty="0">
              <a:solidFill>
                <a:srgbClr val="800000"/>
              </a:solidFill>
            </a:endParaRPr>
          </a:p>
        </p:txBody>
      </p:sp>
      <p:pic>
        <p:nvPicPr>
          <p:cNvPr id="272" name="Google Shape;272;p3"/>
          <p:cNvPicPr preferRelativeResize="0"/>
          <p:nvPr/>
        </p:nvPicPr>
        <p:blipFill rotWithShape="1">
          <a:blip r:embed="rId3">
            <a:alphaModFix/>
          </a:blip>
          <a:srcRect l="14538" t="12502" r="-2588" b="8147"/>
          <a:stretch/>
        </p:blipFill>
        <p:spPr>
          <a:xfrm>
            <a:off x="1" y="1"/>
            <a:ext cx="621792" cy="6857999"/>
          </a:xfrm>
          <a:prstGeom prst="rect">
            <a:avLst/>
          </a:prstGeom>
          <a:noFill/>
          <a:ln>
            <a:noFill/>
          </a:ln>
        </p:spPr>
      </p:pic>
      <p:cxnSp>
        <p:nvCxnSpPr>
          <p:cNvPr id="273" name="Google Shape;273;p3"/>
          <p:cNvCxnSpPr/>
          <p:nvPr/>
        </p:nvCxnSpPr>
        <p:spPr>
          <a:xfrm>
            <a:off x="838200" y="1361440"/>
            <a:ext cx="10764520" cy="0"/>
          </a:xfrm>
          <a:prstGeom prst="straightConnector1">
            <a:avLst/>
          </a:prstGeom>
          <a:noFill/>
          <a:ln w="9525" cap="flat" cmpd="sng">
            <a:solidFill>
              <a:srgbClr val="800000"/>
            </a:solidFill>
            <a:prstDash val="solid"/>
            <a:miter lim="800000"/>
            <a:headEnd type="none" w="sm" len="sm"/>
            <a:tailEnd type="none" w="sm" len="sm"/>
          </a:ln>
        </p:spPr>
      </p:cxnSp>
      <p:pic>
        <p:nvPicPr>
          <p:cNvPr id="274" name="Google Shape;274;p3"/>
          <p:cNvPicPr preferRelativeResize="0"/>
          <p:nvPr/>
        </p:nvPicPr>
        <p:blipFill rotWithShape="1">
          <a:blip r:embed="rId4">
            <a:alphaModFix/>
          </a:blip>
          <a:srcRect l="44118" t="3882" r="44117" b="87026"/>
          <a:stretch/>
        </p:blipFill>
        <p:spPr>
          <a:xfrm>
            <a:off x="10478008" y="169260"/>
            <a:ext cx="1124712" cy="1124712"/>
          </a:xfrm>
          <a:prstGeom prst="rect">
            <a:avLst/>
          </a:prstGeom>
          <a:noFill/>
          <a:ln>
            <a:noFill/>
          </a:ln>
        </p:spPr>
      </p:pic>
      <p:sp>
        <p:nvSpPr>
          <p:cNvPr id="275" name="Google Shape;275;p3"/>
          <p:cNvSpPr txBox="1"/>
          <p:nvPr/>
        </p:nvSpPr>
        <p:spPr>
          <a:xfrm>
            <a:off x="1565142" y="1929520"/>
            <a:ext cx="4118029" cy="4538839"/>
          </a:xfrm>
          <a:prstGeom prst="rect">
            <a:avLst/>
          </a:prstGeom>
          <a:noFill/>
          <a:ln>
            <a:noFill/>
          </a:ln>
        </p:spPr>
        <p:txBody>
          <a:bodyPr spcFirstLastPara="1" wrap="square" lIns="91425" tIns="45700" rIns="91425" bIns="45700" anchor="t" anchorCtr="0">
            <a:normAutofit lnSpcReduction="10000"/>
          </a:bodyPr>
          <a:lstStyle/>
          <a:p>
            <a:pPr marL="0" marR="0" lvl="0" indent="0" algn="ctr" rtl="0">
              <a:lnSpc>
                <a:spcPct val="100000"/>
              </a:lnSpc>
              <a:spcBef>
                <a:spcPts val="0"/>
              </a:spcBef>
              <a:spcAft>
                <a:spcPts val="0"/>
              </a:spcAft>
              <a:buClr>
                <a:srgbClr val="5BA1A8"/>
              </a:buClr>
              <a:buSzPts val="3600"/>
              <a:buFont typeface="Calibri"/>
              <a:buNone/>
            </a:pPr>
            <a:r>
              <a:rPr lang="en-US" sz="3600" b="1" i="0" u="none" strike="noStrike" cap="none" dirty="0">
                <a:solidFill>
                  <a:srgbClr val="5BA1A8"/>
                </a:solidFill>
                <a:latin typeface="Calibri"/>
                <a:ea typeface="Calibri"/>
                <a:cs typeface="Calibri"/>
                <a:sym typeface="Calibri"/>
              </a:rPr>
              <a:t>Spotlight: Native </a:t>
            </a:r>
            <a:r>
              <a:rPr lang="en-US" sz="3600" b="1" dirty="0">
                <a:solidFill>
                  <a:srgbClr val="5BA1A8"/>
                </a:solidFill>
                <a:latin typeface="Calibri"/>
                <a:ea typeface="Calibri"/>
                <a:cs typeface="Calibri"/>
                <a:sym typeface="Calibri"/>
              </a:rPr>
              <a:t>P</a:t>
            </a:r>
            <a:r>
              <a:rPr lang="en-US" sz="3600" b="1" i="0" u="none" strike="noStrike" cap="none" dirty="0">
                <a:solidFill>
                  <a:srgbClr val="5BA1A8"/>
                </a:solidFill>
                <a:latin typeface="Calibri"/>
                <a:ea typeface="Calibri"/>
                <a:cs typeface="Calibri"/>
                <a:sym typeface="Calibri"/>
              </a:rPr>
              <a:t>oets &amp; Poems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1800"/>
              </a:spcBef>
              <a:spcAft>
                <a:spcPts val="0"/>
              </a:spcAft>
              <a:buClr>
                <a:srgbClr val="BC5610"/>
              </a:buClr>
              <a:buSzPts val="3600"/>
              <a:buFont typeface="Calibri"/>
              <a:buNone/>
            </a:pPr>
            <a:r>
              <a:rPr lang="en-US" sz="3600" b="1" i="0" u="none" strike="noStrike" cap="none" dirty="0">
                <a:solidFill>
                  <a:srgbClr val="BC5610"/>
                </a:solidFill>
                <a:latin typeface="Calibri"/>
                <a:ea typeface="Calibri"/>
                <a:cs typeface="Calibri"/>
                <a:sym typeface="Calibri"/>
              </a:rPr>
              <a:t>Celebrating Poetry Month</a:t>
            </a:r>
          </a:p>
          <a:p>
            <a:pPr marL="0" marR="0" lvl="0" indent="0" algn="ctr" rtl="0">
              <a:lnSpc>
                <a:spcPct val="100000"/>
              </a:lnSpc>
              <a:spcBef>
                <a:spcPts val="1800"/>
              </a:spcBef>
              <a:spcAft>
                <a:spcPts val="0"/>
              </a:spcAft>
              <a:buClr>
                <a:srgbClr val="BC5610"/>
              </a:buClr>
              <a:buSzPts val="3600"/>
              <a:buFont typeface="Calibri"/>
              <a:buNone/>
            </a:pPr>
            <a:r>
              <a:rPr lang="en-US" sz="3600" b="1" i="0" u="none" strike="noStrike" cap="none" dirty="0">
                <a:solidFill>
                  <a:schemeClr val="tx1">
                    <a:lumMod val="50000"/>
                    <a:lumOff val="50000"/>
                  </a:schemeClr>
                </a:solidFill>
                <a:latin typeface="Calibri"/>
                <a:ea typeface="Calibri"/>
                <a:cs typeface="Calibri"/>
                <a:sym typeface="Calibri"/>
              </a:rPr>
              <a:t>Poetry as Voice</a:t>
            </a:r>
            <a:endParaRPr sz="3600" b="1" i="0" u="none" strike="noStrike" cap="none" dirty="0">
              <a:solidFill>
                <a:schemeClr val="tx1">
                  <a:lumMod val="50000"/>
                  <a:lumOff val="50000"/>
                </a:schemeClr>
              </a:solidFill>
              <a:latin typeface="Calibri"/>
              <a:ea typeface="Calibri"/>
              <a:cs typeface="Calibri"/>
              <a:sym typeface="Calibri"/>
            </a:endParaRPr>
          </a:p>
          <a:p>
            <a:pPr marL="0" marR="0" lvl="0" indent="0" algn="ctr" rtl="0">
              <a:lnSpc>
                <a:spcPct val="100000"/>
              </a:lnSpc>
              <a:spcBef>
                <a:spcPts val="1800"/>
              </a:spcBef>
              <a:spcAft>
                <a:spcPts val="0"/>
              </a:spcAft>
              <a:buClr>
                <a:srgbClr val="BC5610"/>
              </a:buClr>
              <a:buSzPts val="3600"/>
              <a:buFont typeface="Calibri"/>
              <a:buNone/>
            </a:pPr>
            <a:r>
              <a:rPr lang="en-US" sz="3600" b="1" i="0" u="none" strike="noStrike" cap="none" dirty="0">
                <a:solidFill>
                  <a:srgbClr val="980000"/>
                </a:solidFill>
                <a:latin typeface="Calibri"/>
                <a:ea typeface="Calibri"/>
                <a:cs typeface="Calibri"/>
                <a:sym typeface="Calibri"/>
              </a:rPr>
              <a:t>Digital Poetry Resources</a:t>
            </a:r>
            <a:endParaRPr sz="3600" b="1" i="0" u="none" strike="noStrike" cap="none" dirty="0">
              <a:solidFill>
                <a:srgbClr val="980000"/>
              </a:solidFill>
              <a:latin typeface="Calibri"/>
              <a:ea typeface="Calibri"/>
              <a:cs typeface="Calibri"/>
              <a:sym typeface="Calibri"/>
            </a:endParaRPr>
          </a:p>
        </p:txBody>
      </p:sp>
      <p:grpSp>
        <p:nvGrpSpPr>
          <p:cNvPr id="277" name="Google Shape;277;p3"/>
          <p:cNvGrpSpPr/>
          <p:nvPr/>
        </p:nvGrpSpPr>
        <p:grpSpPr>
          <a:xfrm>
            <a:off x="956971" y="1648255"/>
            <a:ext cx="562530" cy="843795"/>
            <a:chOff x="1107440" y="2032010"/>
            <a:chExt cx="562530" cy="843795"/>
          </a:xfrm>
        </p:grpSpPr>
        <p:sp>
          <p:nvSpPr>
            <p:cNvPr id="278" name="Google Shape;278;p3"/>
            <p:cNvSpPr/>
            <p:nvPr/>
          </p:nvSpPr>
          <p:spPr>
            <a:xfrm rot="5400000">
              <a:off x="1107441" y="2032010"/>
              <a:ext cx="281265" cy="281265"/>
            </a:xfrm>
            <a:prstGeom prst="rtTriangle">
              <a:avLst/>
            </a:prstGeom>
            <a:solidFill>
              <a:srgbClr val="5BA1A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9" name="Google Shape;279;p3"/>
            <p:cNvSpPr/>
            <p:nvPr/>
          </p:nvSpPr>
          <p:spPr>
            <a:xfrm rot="5400000">
              <a:off x="1107440" y="2313275"/>
              <a:ext cx="281265" cy="281265"/>
            </a:xfrm>
            <a:prstGeom prst="rtTriangle">
              <a:avLst/>
            </a:prstGeom>
            <a:solidFill>
              <a:srgbClr val="5BA1A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0" name="Google Shape;280;p3"/>
            <p:cNvSpPr/>
            <p:nvPr/>
          </p:nvSpPr>
          <p:spPr>
            <a:xfrm rot="5400000">
              <a:off x="1388705" y="2032010"/>
              <a:ext cx="281265" cy="281265"/>
            </a:xfrm>
            <a:prstGeom prst="rtTriangle">
              <a:avLst/>
            </a:prstGeom>
            <a:solidFill>
              <a:srgbClr val="5BA1A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1" name="Google Shape;281;p3"/>
            <p:cNvSpPr/>
            <p:nvPr/>
          </p:nvSpPr>
          <p:spPr>
            <a:xfrm rot="5400000">
              <a:off x="1108799" y="2594540"/>
              <a:ext cx="281265" cy="281265"/>
            </a:xfrm>
            <a:prstGeom prst="rtTriangle">
              <a:avLst/>
            </a:prstGeom>
            <a:solidFill>
              <a:srgbClr val="5BA1A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82" name="Google Shape;282;p3"/>
          <p:cNvSpPr/>
          <p:nvPr/>
        </p:nvSpPr>
        <p:spPr>
          <a:xfrm>
            <a:off x="929970" y="1641059"/>
            <a:ext cx="5284200" cy="4827300"/>
          </a:xfrm>
          <a:prstGeom prst="rect">
            <a:avLst/>
          </a:prstGeom>
          <a:noFill/>
          <a:ln w="12700" cap="flat" cmpd="sng">
            <a:solidFill>
              <a:srgbClr val="5BA1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8B3CC76D-130D-4E3B-B2CC-F7D08D6E7D68}"/>
              </a:ext>
            </a:extLst>
          </p:cNvPr>
          <p:cNvPicPr>
            <a:picLocks noChangeAspect="1"/>
          </p:cNvPicPr>
          <p:nvPr/>
        </p:nvPicPr>
        <p:blipFill>
          <a:blip r:embed="rId5"/>
          <a:stretch>
            <a:fillRect/>
          </a:stretch>
        </p:blipFill>
        <p:spPr>
          <a:xfrm>
            <a:off x="7180013" y="1733238"/>
            <a:ext cx="3773751" cy="435292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7"/>
          <p:cNvSpPr txBox="1">
            <a:spLocks noGrp="1"/>
          </p:cNvSpPr>
          <p:nvPr>
            <p:ph type="title"/>
          </p:nvPr>
        </p:nvSpPr>
        <p:spPr>
          <a:xfrm>
            <a:off x="838200" y="516284"/>
            <a:ext cx="10515600" cy="8499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00000"/>
              </a:buClr>
              <a:buSzPts val="4000"/>
              <a:buFont typeface="Calibri"/>
              <a:buNone/>
            </a:pPr>
            <a:r>
              <a:rPr lang="en-US" sz="4000" dirty="0">
                <a:solidFill>
                  <a:srgbClr val="800000"/>
                </a:solidFill>
              </a:rPr>
              <a:t>2019 US POET LAUREATE: JOY HARJO </a:t>
            </a:r>
            <a:endParaRPr sz="4000" dirty="0">
              <a:solidFill>
                <a:srgbClr val="800000"/>
              </a:solidFill>
            </a:endParaRPr>
          </a:p>
        </p:txBody>
      </p:sp>
      <p:pic>
        <p:nvPicPr>
          <p:cNvPr id="289" name="Google Shape;289;p7"/>
          <p:cNvPicPr preferRelativeResize="0"/>
          <p:nvPr/>
        </p:nvPicPr>
        <p:blipFill rotWithShape="1">
          <a:blip r:embed="rId3">
            <a:alphaModFix/>
          </a:blip>
          <a:srcRect l="14538" t="12502" r="-2588" b="8147"/>
          <a:stretch/>
        </p:blipFill>
        <p:spPr>
          <a:xfrm>
            <a:off x="1" y="1"/>
            <a:ext cx="621792" cy="6857999"/>
          </a:xfrm>
          <a:prstGeom prst="rect">
            <a:avLst/>
          </a:prstGeom>
          <a:noFill/>
          <a:ln>
            <a:noFill/>
          </a:ln>
        </p:spPr>
      </p:pic>
      <p:cxnSp>
        <p:nvCxnSpPr>
          <p:cNvPr id="290" name="Google Shape;290;p7"/>
          <p:cNvCxnSpPr/>
          <p:nvPr/>
        </p:nvCxnSpPr>
        <p:spPr>
          <a:xfrm>
            <a:off x="838200" y="1361440"/>
            <a:ext cx="10764520" cy="0"/>
          </a:xfrm>
          <a:prstGeom prst="straightConnector1">
            <a:avLst/>
          </a:prstGeom>
          <a:noFill/>
          <a:ln w="9525" cap="flat" cmpd="sng">
            <a:solidFill>
              <a:srgbClr val="800000"/>
            </a:solidFill>
            <a:prstDash val="solid"/>
            <a:miter lim="800000"/>
            <a:headEnd type="none" w="sm" len="sm"/>
            <a:tailEnd type="none" w="sm" len="sm"/>
          </a:ln>
        </p:spPr>
      </p:cxnSp>
      <p:pic>
        <p:nvPicPr>
          <p:cNvPr id="291" name="Google Shape;291;p7"/>
          <p:cNvPicPr preferRelativeResize="0"/>
          <p:nvPr/>
        </p:nvPicPr>
        <p:blipFill rotWithShape="1">
          <a:blip r:embed="rId4">
            <a:alphaModFix/>
          </a:blip>
          <a:srcRect l="44118" t="3882" r="44117" b="87026"/>
          <a:stretch/>
        </p:blipFill>
        <p:spPr>
          <a:xfrm>
            <a:off x="10478008" y="169260"/>
            <a:ext cx="1124712" cy="1124712"/>
          </a:xfrm>
          <a:prstGeom prst="rect">
            <a:avLst/>
          </a:prstGeom>
          <a:noFill/>
          <a:ln>
            <a:noFill/>
          </a:ln>
        </p:spPr>
      </p:pic>
      <p:pic>
        <p:nvPicPr>
          <p:cNvPr id="3" name="Picture 2">
            <a:extLst>
              <a:ext uri="{FF2B5EF4-FFF2-40B4-BE49-F238E27FC236}">
                <a16:creationId xmlns:a16="http://schemas.microsoft.com/office/drawing/2014/main" id="{DC03CF9C-1E68-48A0-BAEA-3CC91B215773}"/>
              </a:ext>
            </a:extLst>
          </p:cNvPr>
          <p:cNvPicPr>
            <a:picLocks noChangeAspect="1"/>
          </p:cNvPicPr>
          <p:nvPr/>
        </p:nvPicPr>
        <p:blipFill>
          <a:blip r:embed="rId5"/>
          <a:stretch>
            <a:fillRect/>
          </a:stretch>
        </p:blipFill>
        <p:spPr>
          <a:xfrm>
            <a:off x="838200" y="1713255"/>
            <a:ext cx="7620000" cy="4286250"/>
          </a:xfrm>
          <a:prstGeom prst="rect">
            <a:avLst/>
          </a:prstGeom>
        </p:spPr>
      </p:pic>
      <p:sp>
        <p:nvSpPr>
          <p:cNvPr id="4" name="TextBox 3">
            <a:extLst>
              <a:ext uri="{FF2B5EF4-FFF2-40B4-BE49-F238E27FC236}">
                <a16:creationId xmlns:a16="http://schemas.microsoft.com/office/drawing/2014/main" id="{C364A320-5140-4A22-8270-80F5C61F3816}"/>
              </a:ext>
            </a:extLst>
          </p:cNvPr>
          <p:cNvSpPr txBox="1"/>
          <p:nvPr/>
        </p:nvSpPr>
        <p:spPr>
          <a:xfrm>
            <a:off x="2566737" y="6033939"/>
            <a:ext cx="3769895" cy="307777"/>
          </a:xfrm>
          <a:prstGeom prst="rect">
            <a:avLst/>
          </a:prstGeom>
          <a:noFill/>
        </p:spPr>
        <p:txBody>
          <a:bodyPr wrap="square" rtlCol="0">
            <a:spAutoFit/>
          </a:bodyPr>
          <a:lstStyle/>
          <a:p>
            <a:r>
              <a:rPr lang="it-IT" dirty="0"/>
              <a:t>Joy Harjo [File: Carlo Allegri/Getty Images]</a:t>
            </a:r>
            <a:endParaRPr lang="en-US" dirty="0"/>
          </a:p>
        </p:txBody>
      </p:sp>
      <p:sp>
        <p:nvSpPr>
          <p:cNvPr id="10" name="Google Shape;379;p11">
            <a:extLst>
              <a:ext uri="{FF2B5EF4-FFF2-40B4-BE49-F238E27FC236}">
                <a16:creationId xmlns:a16="http://schemas.microsoft.com/office/drawing/2014/main" id="{418E73CE-D02C-48DD-B099-BBC56249573D}"/>
              </a:ext>
            </a:extLst>
          </p:cNvPr>
          <p:cNvSpPr txBox="1"/>
          <p:nvPr/>
        </p:nvSpPr>
        <p:spPr>
          <a:xfrm>
            <a:off x="8596161" y="1713255"/>
            <a:ext cx="3175066" cy="4893607"/>
          </a:xfrm>
          <a:prstGeom prst="rect">
            <a:avLst/>
          </a:prstGeom>
          <a:noFill/>
          <a:ln>
            <a:noFill/>
          </a:ln>
        </p:spPr>
        <p:txBody>
          <a:bodyPr spcFirstLastPara="1" wrap="square" lIns="91425" tIns="45700" rIns="91425" bIns="45700" anchor="t" anchorCtr="0">
            <a:spAutoFit/>
          </a:bodyPr>
          <a:lstStyle/>
          <a:p>
            <a:pPr marL="342900" marR="0" lvl="2" indent="-342900" algn="l" rtl="0">
              <a:lnSpc>
                <a:spcPct val="100000"/>
              </a:lnSpc>
              <a:spcBef>
                <a:spcPts val="0"/>
              </a:spcBef>
              <a:spcAft>
                <a:spcPts val="0"/>
              </a:spcAft>
              <a:buClr>
                <a:srgbClr val="800000"/>
              </a:buClr>
              <a:buSzPts val="2400"/>
              <a:buFont typeface="Arial"/>
              <a:buChar char="•"/>
            </a:pPr>
            <a:r>
              <a:rPr lang="en-US" sz="2400" b="1" dirty="0">
                <a:solidFill>
                  <a:srgbClr val="800000"/>
                </a:solidFill>
                <a:latin typeface="Calibri"/>
                <a:cs typeface="Calibri"/>
                <a:sym typeface="Calibri"/>
              </a:rPr>
              <a:t>Member of Muskogee Creek Nation</a:t>
            </a:r>
          </a:p>
          <a:p>
            <a:pPr marL="342900" marR="0" lvl="2" indent="-342900" algn="l" rtl="0">
              <a:lnSpc>
                <a:spcPct val="100000"/>
              </a:lnSpc>
              <a:spcBef>
                <a:spcPts val="0"/>
              </a:spcBef>
              <a:spcAft>
                <a:spcPts val="0"/>
              </a:spcAft>
              <a:buClr>
                <a:srgbClr val="800000"/>
              </a:buClr>
              <a:buSzPts val="2400"/>
              <a:buFont typeface="Arial"/>
              <a:buChar char="•"/>
            </a:pPr>
            <a:r>
              <a:rPr lang="en-US" sz="2400" b="1" dirty="0">
                <a:solidFill>
                  <a:srgbClr val="800000"/>
                </a:solidFill>
                <a:latin typeface="Calibri"/>
                <a:cs typeface="Calibri"/>
                <a:sym typeface="Calibri"/>
              </a:rPr>
              <a:t>First ever Native American Poet Laureate</a:t>
            </a:r>
            <a:endParaRPr sz="1400" b="0" i="0" u="none" strike="noStrike" cap="none" dirty="0">
              <a:solidFill>
                <a:srgbClr val="000000"/>
              </a:solidFill>
              <a:latin typeface="Arial"/>
              <a:ea typeface="Arial"/>
              <a:cs typeface="Arial"/>
              <a:sym typeface="Arial"/>
            </a:endParaRPr>
          </a:p>
          <a:p>
            <a:pPr marL="342900" marR="0" lvl="2" indent="-342900" algn="l" rtl="0">
              <a:lnSpc>
                <a:spcPct val="100000"/>
              </a:lnSpc>
              <a:spcBef>
                <a:spcPts val="0"/>
              </a:spcBef>
              <a:spcAft>
                <a:spcPts val="0"/>
              </a:spcAft>
              <a:buClr>
                <a:srgbClr val="800000"/>
              </a:buClr>
              <a:buSzPts val="2400"/>
              <a:buFont typeface="Arial"/>
              <a:buChar char="•"/>
            </a:pPr>
            <a:r>
              <a:rPr lang="en-US" sz="2400" b="1" dirty="0">
                <a:solidFill>
                  <a:srgbClr val="800000"/>
                </a:solidFill>
                <a:latin typeface="Calibri"/>
                <a:cs typeface="Calibri"/>
                <a:sym typeface="Calibri"/>
              </a:rPr>
              <a:t>The nation’s 23</a:t>
            </a:r>
            <a:r>
              <a:rPr lang="en-US" sz="2400" b="1" baseline="30000" dirty="0">
                <a:solidFill>
                  <a:srgbClr val="800000"/>
                </a:solidFill>
                <a:latin typeface="Calibri"/>
                <a:cs typeface="Calibri"/>
                <a:sym typeface="Calibri"/>
              </a:rPr>
              <a:t>rd</a:t>
            </a:r>
            <a:r>
              <a:rPr lang="en-US" sz="2400" b="1" dirty="0">
                <a:solidFill>
                  <a:srgbClr val="800000"/>
                </a:solidFill>
                <a:latin typeface="Calibri"/>
                <a:cs typeface="Calibri"/>
                <a:sym typeface="Calibri"/>
              </a:rPr>
              <a:t> Poet Laureate since the title was created in 1985</a:t>
            </a:r>
          </a:p>
          <a:p>
            <a:pPr marL="342900" marR="0" lvl="2" indent="-342900" algn="l" rtl="0">
              <a:lnSpc>
                <a:spcPct val="100000"/>
              </a:lnSpc>
              <a:spcBef>
                <a:spcPts val="0"/>
              </a:spcBef>
              <a:spcAft>
                <a:spcPts val="0"/>
              </a:spcAft>
              <a:buClr>
                <a:srgbClr val="800000"/>
              </a:buClr>
              <a:buSzPts val="2400"/>
              <a:buFont typeface="Arial"/>
              <a:buChar char="•"/>
            </a:pPr>
            <a:r>
              <a:rPr lang="en-US" sz="2400" b="1" dirty="0">
                <a:solidFill>
                  <a:srgbClr val="800000"/>
                </a:solidFill>
                <a:latin typeface="Calibri"/>
                <a:cs typeface="Calibri"/>
                <a:sym typeface="Calibri"/>
              </a:rPr>
              <a:t>She is one of six women to be named Poet Laureate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289;p7">
            <a:extLst>
              <a:ext uri="{FF2B5EF4-FFF2-40B4-BE49-F238E27FC236}">
                <a16:creationId xmlns:a16="http://schemas.microsoft.com/office/drawing/2014/main" id="{807E1A87-32EA-46D8-8BFD-52A80FB3D6B2}"/>
              </a:ext>
            </a:extLst>
          </p:cNvPr>
          <p:cNvPicPr preferRelativeResize="0"/>
          <p:nvPr/>
        </p:nvPicPr>
        <p:blipFill rotWithShape="1">
          <a:blip r:embed="rId3">
            <a:alphaModFix/>
          </a:blip>
          <a:srcRect l="14538" t="12502" r="-2588" b="8147"/>
          <a:stretch/>
        </p:blipFill>
        <p:spPr>
          <a:xfrm>
            <a:off x="1" y="1"/>
            <a:ext cx="621792" cy="6857999"/>
          </a:xfrm>
          <a:prstGeom prst="rect">
            <a:avLst/>
          </a:prstGeom>
          <a:noFill/>
          <a:ln>
            <a:noFill/>
          </a:ln>
        </p:spPr>
      </p:pic>
      <p:sp>
        <p:nvSpPr>
          <p:cNvPr id="6" name="Google Shape;288;p7">
            <a:extLst>
              <a:ext uri="{FF2B5EF4-FFF2-40B4-BE49-F238E27FC236}">
                <a16:creationId xmlns:a16="http://schemas.microsoft.com/office/drawing/2014/main" id="{FF118E38-535D-4C88-8B38-F275A812FEDA}"/>
              </a:ext>
            </a:extLst>
          </p:cNvPr>
          <p:cNvSpPr txBox="1">
            <a:spLocks/>
          </p:cNvSpPr>
          <p:nvPr/>
        </p:nvSpPr>
        <p:spPr>
          <a:xfrm>
            <a:off x="838200" y="516284"/>
            <a:ext cx="10515600" cy="849947"/>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800000"/>
              </a:buClr>
              <a:buSzPts val="4000"/>
            </a:pPr>
            <a:r>
              <a:rPr lang="en-US" sz="4000" dirty="0">
                <a:solidFill>
                  <a:srgbClr val="800000"/>
                </a:solidFill>
              </a:rPr>
              <a:t>WHAT DOES IT MEAN TO BE POET LAUREATE?</a:t>
            </a:r>
          </a:p>
        </p:txBody>
      </p:sp>
      <p:pic>
        <p:nvPicPr>
          <p:cNvPr id="9" name="Google Shape;291;p7">
            <a:extLst>
              <a:ext uri="{FF2B5EF4-FFF2-40B4-BE49-F238E27FC236}">
                <a16:creationId xmlns:a16="http://schemas.microsoft.com/office/drawing/2014/main" id="{07CAF8E1-AF9C-49DA-9EE5-43747F32298C}"/>
              </a:ext>
            </a:extLst>
          </p:cNvPr>
          <p:cNvPicPr preferRelativeResize="0"/>
          <p:nvPr/>
        </p:nvPicPr>
        <p:blipFill rotWithShape="1">
          <a:blip r:embed="rId4">
            <a:alphaModFix/>
          </a:blip>
          <a:srcRect l="44118" t="3882" r="44117" b="87026"/>
          <a:stretch/>
        </p:blipFill>
        <p:spPr>
          <a:xfrm>
            <a:off x="10478008" y="169260"/>
            <a:ext cx="1124712" cy="1124712"/>
          </a:xfrm>
          <a:prstGeom prst="rect">
            <a:avLst/>
          </a:prstGeom>
          <a:noFill/>
          <a:ln>
            <a:noFill/>
          </a:ln>
        </p:spPr>
      </p:pic>
      <p:cxnSp>
        <p:nvCxnSpPr>
          <p:cNvPr id="10" name="Google Shape;290;p7">
            <a:extLst>
              <a:ext uri="{FF2B5EF4-FFF2-40B4-BE49-F238E27FC236}">
                <a16:creationId xmlns:a16="http://schemas.microsoft.com/office/drawing/2014/main" id="{CAD9FE1C-B984-4656-AE3F-85ED1B9CCDF8}"/>
              </a:ext>
            </a:extLst>
          </p:cNvPr>
          <p:cNvCxnSpPr/>
          <p:nvPr/>
        </p:nvCxnSpPr>
        <p:spPr>
          <a:xfrm>
            <a:off x="838200" y="1361440"/>
            <a:ext cx="10764520" cy="0"/>
          </a:xfrm>
          <a:prstGeom prst="straightConnector1">
            <a:avLst/>
          </a:prstGeom>
          <a:noFill/>
          <a:ln w="9525" cap="flat" cmpd="sng">
            <a:solidFill>
              <a:srgbClr val="800000"/>
            </a:solidFill>
            <a:prstDash val="solid"/>
            <a:miter lim="800000"/>
            <a:headEnd type="none" w="sm" len="sm"/>
            <a:tailEnd type="none" w="sm" len="sm"/>
          </a:ln>
        </p:spPr>
      </p:cxnSp>
      <p:pic>
        <p:nvPicPr>
          <p:cNvPr id="11" name="Picture 10">
            <a:hlinkClick r:id="rId5"/>
            <a:extLst>
              <a:ext uri="{FF2B5EF4-FFF2-40B4-BE49-F238E27FC236}">
                <a16:creationId xmlns:a16="http://schemas.microsoft.com/office/drawing/2014/main" id="{CA43829E-E8DA-48FE-B5F3-A01EBE1E7CB7}"/>
              </a:ext>
            </a:extLst>
          </p:cNvPr>
          <p:cNvPicPr>
            <a:picLocks noChangeAspect="1"/>
          </p:cNvPicPr>
          <p:nvPr/>
        </p:nvPicPr>
        <p:blipFill rotWithShape="1">
          <a:blip r:embed="rId6"/>
          <a:srcRect l="45705" t="50000" r="31842" b="26316"/>
          <a:stretch/>
        </p:blipFill>
        <p:spPr>
          <a:xfrm>
            <a:off x="2695074" y="1713255"/>
            <a:ext cx="6938210" cy="4116666"/>
          </a:xfrm>
          <a:prstGeom prst="rect">
            <a:avLst/>
          </a:prstGeom>
        </p:spPr>
      </p:pic>
    </p:spTree>
    <p:extLst>
      <p:ext uri="{BB962C8B-B14F-4D97-AF65-F5344CB8AC3E}">
        <p14:creationId xmlns:p14="http://schemas.microsoft.com/office/powerpoint/2010/main" val="3601690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8"/>
          <p:cNvSpPr txBox="1">
            <a:spLocks noGrp="1"/>
          </p:cNvSpPr>
          <p:nvPr>
            <p:ph type="title"/>
          </p:nvPr>
        </p:nvSpPr>
        <p:spPr>
          <a:xfrm>
            <a:off x="838200" y="516284"/>
            <a:ext cx="10515600" cy="8499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00000"/>
              </a:buClr>
              <a:buSzPts val="4000"/>
              <a:buFont typeface="Calibri"/>
              <a:buNone/>
            </a:pPr>
            <a:r>
              <a:rPr lang="en-US" sz="4000" dirty="0">
                <a:solidFill>
                  <a:srgbClr val="800000"/>
                </a:solidFill>
              </a:rPr>
              <a:t>JOY HARJO: I AM A DANGEROUS WOMAN</a:t>
            </a:r>
            <a:endParaRPr sz="4000" dirty="0">
              <a:solidFill>
                <a:srgbClr val="800000"/>
              </a:solidFill>
            </a:endParaRPr>
          </a:p>
        </p:txBody>
      </p:sp>
      <p:pic>
        <p:nvPicPr>
          <p:cNvPr id="299" name="Google Shape;299;p8"/>
          <p:cNvPicPr preferRelativeResize="0"/>
          <p:nvPr/>
        </p:nvPicPr>
        <p:blipFill rotWithShape="1">
          <a:blip r:embed="rId3">
            <a:alphaModFix/>
          </a:blip>
          <a:srcRect l="14538" t="12502" r="-2588" b="8147"/>
          <a:stretch/>
        </p:blipFill>
        <p:spPr>
          <a:xfrm>
            <a:off x="1" y="1"/>
            <a:ext cx="621792" cy="6857999"/>
          </a:xfrm>
          <a:prstGeom prst="rect">
            <a:avLst/>
          </a:prstGeom>
          <a:noFill/>
          <a:ln>
            <a:noFill/>
          </a:ln>
        </p:spPr>
      </p:pic>
      <p:cxnSp>
        <p:nvCxnSpPr>
          <p:cNvPr id="300" name="Google Shape;300;p8"/>
          <p:cNvCxnSpPr/>
          <p:nvPr/>
        </p:nvCxnSpPr>
        <p:spPr>
          <a:xfrm>
            <a:off x="838200" y="1361440"/>
            <a:ext cx="10764520" cy="0"/>
          </a:xfrm>
          <a:prstGeom prst="straightConnector1">
            <a:avLst/>
          </a:prstGeom>
          <a:noFill/>
          <a:ln w="9525" cap="flat" cmpd="sng">
            <a:solidFill>
              <a:srgbClr val="800000"/>
            </a:solidFill>
            <a:prstDash val="solid"/>
            <a:miter lim="800000"/>
            <a:headEnd type="none" w="sm" len="sm"/>
            <a:tailEnd type="none" w="sm" len="sm"/>
          </a:ln>
        </p:spPr>
      </p:cxnSp>
      <p:pic>
        <p:nvPicPr>
          <p:cNvPr id="301" name="Google Shape;301;p8"/>
          <p:cNvPicPr preferRelativeResize="0"/>
          <p:nvPr/>
        </p:nvPicPr>
        <p:blipFill rotWithShape="1">
          <a:blip r:embed="rId4">
            <a:alphaModFix/>
          </a:blip>
          <a:srcRect l="44118" t="3882" r="44117" b="87026"/>
          <a:stretch/>
        </p:blipFill>
        <p:spPr>
          <a:xfrm>
            <a:off x="10478008" y="169260"/>
            <a:ext cx="1124712" cy="1124712"/>
          </a:xfrm>
          <a:prstGeom prst="rect">
            <a:avLst/>
          </a:prstGeom>
          <a:noFill/>
          <a:ln>
            <a:noFill/>
          </a:ln>
        </p:spPr>
      </p:pic>
      <p:sp>
        <p:nvSpPr>
          <p:cNvPr id="2" name="Rectangle 1">
            <a:extLst>
              <a:ext uri="{FF2B5EF4-FFF2-40B4-BE49-F238E27FC236}">
                <a16:creationId xmlns:a16="http://schemas.microsoft.com/office/drawing/2014/main" id="{19E1A377-4A6B-4BE8-85B0-E82719F0D18A}"/>
              </a:ext>
            </a:extLst>
          </p:cNvPr>
          <p:cNvSpPr/>
          <p:nvPr/>
        </p:nvSpPr>
        <p:spPr>
          <a:xfrm>
            <a:off x="6580273" y="2415736"/>
            <a:ext cx="184731" cy="307777"/>
          </a:xfrm>
          <a:prstGeom prst="rect">
            <a:avLst/>
          </a:prstGeom>
        </p:spPr>
        <p:txBody>
          <a:bodyPr wrap="none">
            <a:spAutoFit/>
          </a:bodyPr>
          <a:lstStyle/>
          <a:p>
            <a:endParaRPr lang="en-US" dirty="0"/>
          </a:p>
        </p:txBody>
      </p:sp>
      <p:pic>
        <p:nvPicPr>
          <p:cNvPr id="3" name="Picture 2">
            <a:hlinkClick r:id="rId5"/>
            <a:extLst>
              <a:ext uri="{FF2B5EF4-FFF2-40B4-BE49-F238E27FC236}">
                <a16:creationId xmlns:a16="http://schemas.microsoft.com/office/drawing/2014/main" id="{277665FB-A1FD-49A0-B8F9-B4D69EF10F18}"/>
              </a:ext>
            </a:extLst>
          </p:cNvPr>
          <p:cNvPicPr>
            <a:picLocks noChangeAspect="1"/>
          </p:cNvPicPr>
          <p:nvPr/>
        </p:nvPicPr>
        <p:blipFill>
          <a:blip r:embed="rId6"/>
          <a:stretch>
            <a:fillRect/>
          </a:stretch>
        </p:blipFill>
        <p:spPr>
          <a:xfrm>
            <a:off x="1333500" y="1579216"/>
            <a:ext cx="4762500" cy="4762500"/>
          </a:xfrm>
          <a:prstGeom prst="rect">
            <a:avLst/>
          </a:prstGeom>
        </p:spPr>
      </p:pic>
      <p:sp>
        <p:nvSpPr>
          <p:cNvPr id="5" name="Rectangle 4">
            <a:extLst>
              <a:ext uri="{FF2B5EF4-FFF2-40B4-BE49-F238E27FC236}">
                <a16:creationId xmlns:a16="http://schemas.microsoft.com/office/drawing/2014/main" id="{85696C3A-02A4-4047-BC98-6E1D11CEC870}"/>
              </a:ext>
            </a:extLst>
          </p:cNvPr>
          <p:cNvSpPr/>
          <p:nvPr/>
        </p:nvSpPr>
        <p:spPr>
          <a:xfrm>
            <a:off x="7421733" y="2028616"/>
            <a:ext cx="2911876" cy="3108543"/>
          </a:xfrm>
          <a:prstGeom prst="rect">
            <a:avLst/>
          </a:prstGeom>
        </p:spPr>
        <p:txBody>
          <a:bodyPr wrap="square">
            <a:spAutoFit/>
          </a:bodyPr>
          <a:lstStyle/>
          <a:p>
            <a:endParaRPr lang="en-US" sz="2000" dirty="0">
              <a:solidFill>
                <a:schemeClr val="tx1"/>
              </a:solidFill>
              <a:latin typeface="Amazon Ember"/>
            </a:endParaRPr>
          </a:p>
          <a:p>
            <a:r>
              <a:rPr lang="en-US" sz="2000" dirty="0">
                <a:solidFill>
                  <a:schemeClr val="tx1"/>
                </a:solidFill>
                <a:latin typeface="Amazon Ember"/>
              </a:rPr>
              <a:t>“I am a Dangerous Woman” </a:t>
            </a:r>
          </a:p>
          <a:p>
            <a:endParaRPr lang="en-US" sz="2000" dirty="0">
              <a:solidFill>
                <a:schemeClr val="tx1"/>
              </a:solidFill>
              <a:latin typeface="Amazon Ember"/>
            </a:endParaRPr>
          </a:p>
          <a:p>
            <a:r>
              <a:rPr lang="en-US" sz="2000" dirty="0">
                <a:solidFill>
                  <a:schemeClr val="tx1"/>
                </a:solidFill>
                <a:latin typeface="Amazon Ember"/>
              </a:rPr>
              <a:t>From the album</a:t>
            </a:r>
          </a:p>
          <a:p>
            <a:r>
              <a:rPr lang="en-US" sz="2400" i="1" dirty="0">
                <a:solidFill>
                  <a:schemeClr val="accent2">
                    <a:lumMod val="50000"/>
                  </a:schemeClr>
                </a:solidFill>
                <a:latin typeface="Amazon Ember"/>
              </a:rPr>
              <a:t>Poets Read Their Contemporary Poetry: Before Columbus Foundation  </a:t>
            </a:r>
            <a:endParaRPr lang="en-US" sz="2400" dirty="0">
              <a:solidFill>
                <a:schemeClr val="accent2">
                  <a:lumMod val="50000"/>
                </a:schemeClr>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11" name="Google Shape;553;g5cd92f6893_0_441">
            <a:extLst>
              <a:ext uri="{FF2B5EF4-FFF2-40B4-BE49-F238E27FC236}">
                <a16:creationId xmlns:a16="http://schemas.microsoft.com/office/drawing/2014/main" id="{F0CC47CA-8B83-43AE-A728-D5DE73ACA69E}"/>
              </a:ext>
            </a:extLst>
          </p:cNvPr>
          <p:cNvSpPr/>
          <p:nvPr/>
        </p:nvSpPr>
        <p:spPr>
          <a:xfrm>
            <a:off x="927688" y="4057416"/>
            <a:ext cx="8002952" cy="1988512"/>
          </a:xfrm>
          <a:prstGeom prst="rect">
            <a:avLst/>
          </a:prstGeom>
          <a:solidFill>
            <a:schemeClr val="accent2">
              <a:lumMod val="50000"/>
            </a:schemeClr>
          </a:solidFill>
          <a:ln w="12700" cap="flat" cmpd="sng">
            <a:solidFill>
              <a:schemeClr val="accent1">
                <a:lumMod val="5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0" name="Google Shape;551;g5cd92f6893_0_441">
            <a:extLst>
              <a:ext uri="{FF2B5EF4-FFF2-40B4-BE49-F238E27FC236}">
                <a16:creationId xmlns:a16="http://schemas.microsoft.com/office/drawing/2014/main" id="{E09E8FDD-82BD-4C26-9544-5EE4FBCF54A7}"/>
              </a:ext>
            </a:extLst>
          </p:cNvPr>
          <p:cNvSpPr/>
          <p:nvPr/>
        </p:nvSpPr>
        <p:spPr>
          <a:xfrm>
            <a:off x="927688" y="1640996"/>
            <a:ext cx="9559800" cy="2445900"/>
          </a:xfrm>
          <a:prstGeom prst="rect">
            <a:avLst/>
          </a:prstGeom>
          <a:solidFill>
            <a:srgbClr val="5BA1A8">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4" name="Rectangle 3">
            <a:extLst>
              <a:ext uri="{FF2B5EF4-FFF2-40B4-BE49-F238E27FC236}">
                <a16:creationId xmlns:a16="http://schemas.microsoft.com/office/drawing/2014/main" id="{E86DB806-9DA3-45AA-88CF-B8A0C3957A2D}"/>
              </a:ext>
            </a:extLst>
          </p:cNvPr>
          <p:cNvSpPr/>
          <p:nvPr/>
        </p:nvSpPr>
        <p:spPr>
          <a:xfrm>
            <a:off x="1054273" y="2111075"/>
            <a:ext cx="7449648" cy="155359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4000" b="1" dirty="0">
                <a:solidFill>
                  <a:schemeClr val="bg1"/>
                </a:solidFill>
                <a:latin typeface="Amazon Ember"/>
                <a:cs typeface="Arial"/>
              </a:rPr>
              <a:t>Describe in one word how that poem made you feel. </a:t>
            </a:r>
            <a:endParaRPr lang="en-US" sz="4400" b="1" dirty="0">
              <a:solidFill>
                <a:schemeClr val="bg1"/>
              </a:solidFill>
              <a:cs typeface="Arial"/>
            </a:endParaRPr>
          </a:p>
        </p:txBody>
      </p:sp>
      <p:sp>
        <p:nvSpPr>
          <p:cNvPr id="298" name="Google Shape;298;p8"/>
          <p:cNvSpPr txBox="1">
            <a:spLocks noGrp="1"/>
          </p:cNvSpPr>
          <p:nvPr>
            <p:ph type="title"/>
          </p:nvPr>
        </p:nvSpPr>
        <p:spPr>
          <a:xfrm>
            <a:off x="838200" y="516284"/>
            <a:ext cx="10515600" cy="8499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00000"/>
              </a:buClr>
              <a:buSzPts val="4000"/>
              <a:buFont typeface="Calibri"/>
              <a:buNone/>
            </a:pPr>
            <a:r>
              <a:rPr lang="en-US" sz="4000" dirty="0">
                <a:solidFill>
                  <a:srgbClr val="800000"/>
                </a:solidFill>
              </a:rPr>
              <a:t>STOP &amp; JOT</a:t>
            </a:r>
            <a:endParaRPr sz="4000" dirty="0">
              <a:solidFill>
                <a:srgbClr val="800000"/>
              </a:solidFill>
            </a:endParaRPr>
          </a:p>
        </p:txBody>
      </p:sp>
      <p:pic>
        <p:nvPicPr>
          <p:cNvPr id="299" name="Google Shape;299;p8"/>
          <p:cNvPicPr preferRelativeResize="0"/>
          <p:nvPr/>
        </p:nvPicPr>
        <p:blipFill rotWithShape="1">
          <a:blip r:embed="rId3">
            <a:alphaModFix/>
          </a:blip>
          <a:srcRect l="14538" t="12502" r="-2588" b="8147"/>
          <a:stretch/>
        </p:blipFill>
        <p:spPr>
          <a:xfrm>
            <a:off x="1" y="1"/>
            <a:ext cx="621792" cy="6857999"/>
          </a:xfrm>
          <a:prstGeom prst="rect">
            <a:avLst/>
          </a:prstGeom>
          <a:noFill/>
          <a:ln>
            <a:noFill/>
          </a:ln>
        </p:spPr>
      </p:pic>
      <p:cxnSp>
        <p:nvCxnSpPr>
          <p:cNvPr id="300" name="Google Shape;300;p8"/>
          <p:cNvCxnSpPr/>
          <p:nvPr/>
        </p:nvCxnSpPr>
        <p:spPr>
          <a:xfrm>
            <a:off x="838200" y="1361440"/>
            <a:ext cx="10764520" cy="0"/>
          </a:xfrm>
          <a:prstGeom prst="straightConnector1">
            <a:avLst/>
          </a:prstGeom>
          <a:noFill/>
          <a:ln w="9525" cap="flat" cmpd="sng">
            <a:solidFill>
              <a:srgbClr val="800000"/>
            </a:solidFill>
            <a:prstDash val="solid"/>
            <a:miter lim="800000"/>
            <a:headEnd type="none" w="sm" len="sm"/>
            <a:tailEnd type="none" w="sm" len="sm"/>
          </a:ln>
        </p:spPr>
      </p:cxnSp>
      <p:pic>
        <p:nvPicPr>
          <p:cNvPr id="301" name="Google Shape;301;p8"/>
          <p:cNvPicPr preferRelativeResize="0"/>
          <p:nvPr/>
        </p:nvPicPr>
        <p:blipFill rotWithShape="1">
          <a:blip r:embed="rId4">
            <a:alphaModFix/>
          </a:blip>
          <a:srcRect l="44118" t="3882" r="44117" b="87026"/>
          <a:stretch/>
        </p:blipFill>
        <p:spPr>
          <a:xfrm>
            <a:off x="10478008" y="169260"/>
            <a:ext cx="1124712" cy="1124712"/>
          </a:xfrm>
          <a:prstGeom prst="rect">
            <a:avLst/>
          </a:prstGeom>
          <a:noFill/>
          <a:ln>
            <a:noFill/>
          </a:ln>
        </p:spPr>
      </p:pic>
      <p:sp>
        <p:nvSpPr>
          <p:cNvPr id="2" name="Rectangle 1">
            <a:extLst>
              <a:ext uri="{FF2B5EF4-FFF2-40B4-BE49-F238E27FC236}">
                <a16:creationId xmlns:a16="http://schemas.microsoft.com/office/drawing/2014/main" id="{19E1A377-4A6B-4BE8-85B0-E82719F0D18A}"/>
              </a:ext>
            </a:extLst>
          </p:cNvPr>
          <p:cNvSpPr/>
          <p:nvPr/>
        </p:nvSpPr>
        <p:spPr>
          <a:xfrm>
            <a:off x="6580273" y="2415736"/>
            <a:ext cx="184731" cy="307777"/>
          </a:xfrm>
          <a:prstGeom prst="rect">
            <a:avLst/>
          </a:prstGeom>
        </p:spPr>
        <p:txBody>
          <a:bodyPr wrap="none">
            <a:spAutoFit/>
          </a:bodyPr>
          <a:lstStyle/>
          <a:p>
            <a:endParaRPr lang="en-US" dirty="0"/>
          </a:p>
        </p:txBody>
      </p:sp>
      <p:sp>
        <p:nvSpPr>
          <p:cNvPr id="5" name="Rectangle 4">
            <a:extLst>
              <a:ext uri="{FF2B5EF4-FFF2-40B4-BE49-F238E27FC236}">
                <a16:creationId xmlns:a16="http://schemas.microsoft.com/office/drawing/2014/main" id="{85696C3A-02A4-4047-BC98-6E1D11CEC870}"/>
              </a:ext>
            </a:extLst>
          </p:cNvPr>
          <p:cNvSpPr/>
          <p:nvPr/>
        </p:nvSpPr>
        <p:spPr>
          <a:xfrm>
            <a:off x="1054273" y="3924381"/>
            <a:ext cx="7143753" cy="2554545"/>
          </a:xfrm>
          <a:prstGeom prst="rect">
            <a:avLst/>
          </a:prstGeom>
        </p:spPr>
        <p:txBody>
          <a:bodyPr wrap="square">
            <a:spAutoFit/>
          </a:bodyPr>
          <a:lstStyle/>
          <a:p>
            <a:pPr algn="ctr"/>
            <a:endParaRPr lang="en-US" sz="2000" dirty="0">
              <a:solidFill>
                <a:schemeClr val="tx1"/>
              </a:solidFill>
              <a:latin typeface="Amazon Ember"/>
            </a:endParaRPr>
          </a:p>
          <a:p>
            <a:pPr algn="ctr"/>
            <a:r>
              <a:rPr lang="en-US" sz="3600" dirty="0">
                <a:solidFill>
                  <a:schemeClr val="bg1"/>
                </a:solidFill>
                <a:latin typeface="Amazon Ember"/>
              </a:rPr>
              <a:t>Take a moment to enter your response </a:t>
            </a:r>
          </a:p>
          <a:p>
            <a:pPr algn="ctr"/>
            <a:r>
              <a:rPr lang="en-US" sz="3600" dirty="0">
                <a:solidFill>
                  <a:schemeClr val="bg1"/>
                </a:solidFill>
                <a:latin typeface="Amazon Ember"/>
              </a:rPr>
              <a:t>into the </a:t>
            </a:r>
            <a:r>
              <a:rPr lang="en-US" sz="3600" i="1" dirty="0">
                <a:solidFill>
                  <a:schemeClr val="bg1"/>
                </a:solidFill>
                <a:latin typeface="Amazon Ember"/>
              </a:rPr>
              <a:t>Question Box</a:t>
            </a:r>
            <a:r>
              <a:rPr lang="en-US" sz="3600" dirty="0">
                <a:solidFill>
                  <a:schemeClr val="bg1"/>
                </a:solidFill>
                <a:latin typeface="Amazon Ember"/>
              </a:rPr>
              <a:t>.</a:t>
            </a:r>
          </a:p>
          <a:p>
            <a:endParaRPr lang="en-US" sz="3200" dirty="0">
              <a:solidFill>
                <a:schemeClr val="tx1"/>
              </a:solidFill>
              <a:latin typeface="Amazon Ember"/>
            </a:endParaRPr>
          </a:p>
        </p:txBody>
      </p:sp>
      <p:pic>
        <p:nvPicPr>
          <p:cNvPr id="3" name="Picture 2">
            <a:extLst>
              <a:ext uri="{FF2B5EF4-FFF2-40B4-BE49-F238E27FC236}">
                <a16:creationId xmlns:a16="http://schemas.microsoft.com/office/drawing/2014/main" id="{72A94686-268D-4428-A851-9E02091ECBC1}"/>
              </a:ext>
            </a:extLst>
          </p:cNvPr>
          <p:cNvPicPr>
            <a:picLocks noChangeAspect="1"/>
          </p:cNvPicPr>
          <p:nvPr/>
        </p:nvPicPr>
        <p:blipFill>
          <a:blip r:embed="rId5"/>
          <a:stretch>
            <a:fillRect/>
          </a:stretch>
        </p:blipFill>
        <p:spPr>
          <a:xfrm>
            <a:off x="8503921" y="1534505"/>
            <a:ext cx="3182311" cy="465156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04282820"/>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8471</TotalTime>
  <Words>2102</Words>
  <Application>Microsoft Office PowerPoint</Application>
  <PresentationFormat>Widescreen</PresentationFormat>
  <Paragraphs>299</Paragraphs>
  <Slides>37</Slides>
  <Notes>37</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37</vt:i4>
      </vt:variant>
    </vt:vector>
  </HeadingPairs>
  <TitlesOfParts>
    <vt:vector size="51" baseType="lpstr">
      <vt:lpstr>Amazon Ember</vt:lpstr>
      <vt:lpstr>Arial</vt:lpstr>
      <vt:lpstr>Bahnschrift SemiLight</vt:lpstr>
      <vt:lpstr>Berlin Sans FB</vt:lpstr>
      <vt:lpstr>Calibri</vt:lpstr>
      <vt:lpstr>Comic Sans MS</vt:lpstr>
      <vt:lpstr>Corbel</vt:lpstr>
      <vt:lpstr>Elephant</vt:lpstr>
      <vt:lpstr>Eras Medium ITC</vt:lpstr>
      <vt:lpstr>Open Sans ExtraBold</vt:lpstr>
      <vt:lpstr>Roboto</vt:lpstr>
      <vt:lpstr>Times New Roman</vt:lpstr>
      <vt:lpstr>Office Theme</vt:lpstr>
      <vt:lpstr>Office Theme</vt:lpstr>
      <vt:lpstr>NATIONAL INDIAN EDUCATION ASSOCIATION</vt:lpstr>
      <vt:lpstr>NIEA CELEBRATES NATIONAL POETRY MONTH  Presenters:   KURRINN ABRAMS  NIEA Education Specialist  CASIE WISE  CUTTING EDGEucation Education Consultant  </vt:lpstr>
      <vt:lpstr>WHO IS NIEA?</vt:lpstr>
      <vt:lpstr>APRIL: NATIONAL POETRY MONTH</vt:lpstr>
      <vt:lpstr>AGENDA</vt:lpstr>
      <vt:lpstr>2019 US POET LAUREATE: JOY HARJO </vt:lpstr>
      <vt:lpstr>PowerPoint Presentation</vt:lpstr>
      <vt:lpstr>JOY HARJO: I AM A DANGEROUS WOMAN</vt:lpstr>
      <vt:lpstr>STOP &amp; JOT</vt:lpstr>
      <vt:lpstr>PowerPoint Presentation</vt:lpstr>
      <vt:lpstr>SOME OBJECTIONS TO POETRY </vt:lpstr>
      <vt:lpstr>CONNECTING STUDENTS TO POETRY</vt:lpstr>
      <vt:lpstr>PowerPoint Presentation</vt:lpstr>
      <vt:lpstr>PowerPoint Presentation</vt:lpstr>
      <vt:lpstr>TEACHING SKILLS THROUGH POETRY</vt:lpstr>
      <vt:lpstr>COMMON THEMES ACROSS NATIVE POETRY </vt:lpstr>
      <vt:lpstr>POETRY &amp; FOUNDATIONAL SKILLS </vt:lpstr>
      <vt:lpstr>POETRY &amp; PHONICS </vt:lpstr>
      <vt:lpstr>IDENTITY POEM</vt:lpstr>
      <vt:lpstr>ACROSTIC POEMS</vt:lpstr>
      <vt:lpstr>SHAPE POEMS </vt:lpstr>
      <vt:lpstr>POETIC JOURNAL</vt:lpstr>
      <vt:lpstr>STOP &amp; JOT</vt:lpstr>
      <vt:lpstr>USING POETRY TO COPE WITH CRISIS</vt:lpstr>
      <vt:lpstr>ONLINE POETRY RESOURCES</vt:lpstr>
      <vt:lpstr>TEACHING POETRY REMOTELY</vt:lpstr>
      <vt:lpstr>TIPS FOR TEACHING POETRY ONLINE </vt:lpstr>
      <vt:lpstr>FEATURED POETS: Esther G. Belin (Diné/Navajo)</vt:lpstr>
      <vt:lpstr>FEATURED POETS: by Chrystos (Minominee)</vt:lpstr>
      <vt:lpstr>STOP &amp; JOT</vt:lpstr>
      <vt:lpstr>RECOMMENDED NATIVE POETRY COLLECTIONS</vt:lpstr>
      <vt:lpstr>RECOMMENDED NATIVE POETRY COLLECTIONS</vt:lpstr>
      <vt:lpstr>NATIVE POETRY BOOKS FOR CHILDREN</vt:lpstr>
      <vt:lpstr>Culture Resource Repository</vt:lpstr>
      <vt:lpstr>UPCOMING RESOURCES</vt:lpstr>
      <vt:lpstr>NIEA’S 51ST Annual Convention October 7-10, 2020 - Albuquerque, NM https://www.niea.org/2020-convention-call-for-presentations   </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INDIAN EDUCATION ASSOCIATION</dc:title>
  <dc:creator>Adrianne Elliott</dc:creator>
  <cp:lastModifiedBy>Kurrinn Abrams</cp:lastModifiedBy>
  <cp:revision>33</cp:revision>
  <dcterms:created xsi:type="dcterms:W3CDTF">2018-07-02T19:01:20Z</dcterms:created>
  <dcterms:modified xsi:type="dcterms:W3CDTF">2020-04-15T18:07:27Z</dcterms:modified>
</cp:coreProperties>
</file>